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72" r:id="rId4"/>
    <p:sldId id="280" r:id="rId5"/>
    <p:sldId id="275" r:id="rId6"/>
    <p:sldId id="260" r:id="rId7"/>
    <p:sldId id="273" r:id="rId8"/>
    <p:sldId id="274" r:id="rId9"/>
    <p:sldId id="279" r:id="rId10"/>
    <p:sldId id="261" r:id="rId11"/>
    <p:sldId id="284" r:id="rId12"/>
    <p:sldId id="263" r:id="rId13"/>
    <p:sldId id="264" r:id="rId14"/>
    <p:sldId id="265" r:id="rId15"/>
    <p:sldId id="281" r:id="rId16"/>
    <p:sldId id="266" r:id="rId17"/>
    <p:sldId id="282" r:id="rId18"/>
    <p:sldId id="267" r:id="rId19"/>
    <p:sldId id="268" r:id="rId20"/>
    <p:sldId id="269" r:id="rId21"/>
    <p:sldId id="270" r:id="rId22"/>
    <p:sldId id="271" r:id="rId23"/>
    <p:sldId id="285" r:id="rId24"/>
    <p:sldId id="283"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658C5D-A246-4B2C-B311-DDF762725F5B}"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CO"/>
        </a:p>
      </dgm:t>
    </dgm:pt>
    <dgm:pt modelId="{BA427A7F-1893-48F6-BBA6-3F0B484811BC}">
      <dgm:prSet/>
      <dgm:spPr>
        <a:solidFill>
          <a:srgbClr val="002060"/>
        </a:solidFill>
      </dgm:spPr>
      <dgm:t>
        <a:bodyPr/>
        <a:lstStyle/>
        <a:p>
          <a:pPr rtl="0"/>
          <a:r>
            <a:rPr lang="es-CO" dirty="0" smtClean="0"/>
            <a:t>En otros casos el cambio requerido es el de: </a:t>
          </a:r>
          <a:endParaRPr lang="es-CO" dirty="0"/>
        </a:p>
      </dgm:t>
    </dgm:pt>
    <dgm:pt modelId="{C7F645CF-FAE9-45A9-AA30-1E522BA83B83}" type="parTrans" cxnId="{39C54A67-D5AE-4578-8607-EAA0B0DFB16A}">
      <dgm:prSet/>
      <dgm:spPr/>
      <dgm:t>
        <a:bodyPr/>
        <a:lstStyle/>
        <a:p>
          <a:endParaRPr lang="es-CO"/>
        </a:p>
      </dgm:t>
    </dgm:pt>
    <dgm:pt modelId="{A08FA469-6003-4353-A69E-D8A6D84A2382}" type="sibTrans" cxnId="{39C54A67-D5AE-4578-8607-EAA0B0DFB16A}">
      <dgm:prSet/>
      <dgm:spPr/>
      <dgm:t>
        <a:bodyPr/>
        <a:lstStyle/>
        <a:p>
          <a:endParaRPr lang="es-CO"/>
        </a:p>
      </dgm:t>
    </dgm:pt>
    <dgm:pt modelId="{510451D7-BA36-4CC4-8351-1E491209F29F}">
      <dgm:prSet/>
      <dgm:spPr>
        <a:solidFill>
          <a:srgbClr val="FFC000">
            <a:alpha val="90000"/>
          </a:srgbClr>
        </a:solidFill>
      </dgm:spPr>
      <dgm:t>
        <a:bodyPr/>
        <a:lstStyle/>
        <a:p>
          <a:pPr rtl="0"/>
          <a:r>
            <a:rPr lang="es-CO" dirty="0" smtClean="0"/>
            <a:t>Rebeldía    por  Apacible.</a:t>
          </a:r>
          <a:endParaRPr lang="es-CO" dirty="0"/>
        </a:p>
      </dgm:t>
    </dgm:pt>
    <dgm:pt modelId="{37D0CF0F-0AAF-4D01-8920-4FDD53DFE822}" type="parTrans" cxnId="{5F5A7813-51BE-43BC-A4AC-E04C71B084CB}">
      <dgm:prSet/>
      <dgm:spPr/>
      <dgm:t>
        <a:bodyPr/>
        <a:lstStyle/>
        <a:p>
          <a:endParaRPr lang="es-CO"/>
        </a:p>
      </dgm:t>
    </dgm:pt>
    <dgm:pt modelId="{22E82468-C0D3-4049-9781-A44D6AB926D4}" type="sibTrans" cxnId="{5F5A7813-51BE-43BC-A4AC-E04C71B084CB}">
      <dgm:prSet/>
      <dgm:spPr/>
      <dgm:t>
        <a:bodyPr/>
        <a:lstStyle/>
        <a:p>
          <a:endParaRPr lang="es-CO"/>
        </a:p>
      </dgm:t>
    </dgm:pt>
    <dgm:pt modelId="{08B0345B-C7E4-42FC-A0BF-8E81268C074D}">
      <dgm:prSet/>
      <dgm:spPr>
        <a:solidFill>
          <a:srgbClr val="FFC000">
            <a:alpha val="90000"/>
          </a:srgbClr>
        </a:solidFill>
      </dgm:spPr>
      <dgm:t>
        <a:bodyPr/>
        <a:lstStyle/>
        <a:p>
          <a:pPr rtl="0"/>
          <a:r>
            <a:rPr lang="es-CO" dirty="0" smtClean="0"/>
            <a:t>Vicios         por  Abstemio.</a:t>
          </a:r>
          <a:endParaRPr lang="es-CO" dirty="0"/>
        </a:p>
      </dgm:t>
    </dgm:pt>
    <dgm:pt modelId="{9230A48D-75B8-4255-AC51-77F9D5967FA8}" type="parTrans" cxnId="{321454D6-05B6-44FF-96F0-667D6CF71DBA}">
      <dgm:prSet/>
      <dgm:spPr/>
      <dgm:t>
        <a:bodyPr/>
        <a:lstStyle/>
        <a:p>
          <a:endParaRPr lang="es-CO"/>
        </a:p>
      </dgm:t>
    </dgm:pt>
    <dgm:pt modelId="{D063D8B0-1FE4-4236-A110-63D193625EB3}" type="sibTrans" cxnId="{321454D6-05B6-44FF-96F0-667D6CF71DBA}">
      <dgm:prSet/>
      <dgm:spPr/>
      <dgm:t>
        <a:bodyPr/>
        <a:lstStyle/>
        <a:p>
          <a:endParaRPr lang="es-CO"/>
        </a:p>
      </dgm:t>
    </dgm:pt>
    <dgm:pt modelId="{CCDB676A-5D16-433A-A13E-C96CED7F6C3D}">
      <dgm:prSet/>
      <dgm:spPr>
        <a:solidFill>
          <a:srgbClr val="FFC000">
            <a:alpha val="90000"/>
          </a:srgbClr>
        </a:solidFill>
      </dgm:spPr>
      <dgm:t>
        <a:bodyPr/>
        <a:lstStyle/>
        <a:p>
          <a:pPr rtl="0"/>
          <a:r>
            <a:rPr lang="es-CO" dirty="0" smtClean="0"/>
            <a:t>Pobre         por   Rico.</a:t>
          </a:r>
          <a:endParaRPr lang="es-CO" dirty="0"/>
        </a:p>
      </dgm:t>
    </dgm:pt>
    <dgm:pt modelId="{43F47C87-88EB-4B2A-A4F6-D75EA169F581}" type="parTrans" cxnId="{5F17C801-75F1-4530-9602-5EB80AD7C685}">
      <dgm:prSet/>
      <dgm:spPr/>
      <dgm:t>
        <a:bodyPr/>
        <a:lstStyle/>
        <a:p>
          <a:endParaRPr lang="es-CO"/>
        </a:p>
      </dgm:t>
    </dgm:pt>
    <dgm:pt modelId="{543834D7-BF26-440D-B9F6-3ADD5BC02A86}" type="sibTrans" cxnId="{5F17C801-75F1-4530-9602-5EB80AD7C685}">
      <dgm:prSet/>
      <dgm:spPr/>
      <dgm:t>
        <a:bodyPr/>
        <a:lstStyle/>
        <a:p>
          <a:endParaRPr lang="es-CO"/>
        </a:p>
      </dgm:t>
    </dgm:pt>
    <dgm:pt modelId="{AFA2F4AD-E938-41F7-852F-288072D55672}">
      <dgm:prSet/>
      <dgm:spPr>
        <a:solidFill>
          <a:srgbClr val="FFC000">
            <a:alpha val="90000"/>
          </a:srgbClr>
        </a:solidFill>
      </dgm:spPr>
      <dgm:t>
        <a:bodyPr/>
        <a:lstStyle/>
        <a:p>
          <a:pPr rtl="0"/>
          <a:r>
            <a:rPr lang="es-CO" dirty="0" smtClean="0"/>
            <a:t>Enfermo    por  Saludable.</a:t>
          </a:r>
          <a:endParaRPr lang="es-CO" dirty="0"/>
        </a:p>
      </dgm:t>
    </dgm:pt>
    <dgm:pt modelId="{C887CA6F-9E4F-4E8A-99EF-DB3ABDF15D38}" type="parTrans" cxnId="{9ADB242F-ED2B-43B9-9D63-13C539A50DF1}">
      <dgm:prSet/>
      <dgm:spPr/>
      <dgm:t>
        <a:bodyPr/>
        <a:lstStyle/>
        <a:p>
          <a:endParaRPr lang="es-CO"/>
        </a:p>
      </dgm:t>
    </dgm:pt>
    <dgm:pt modelId="{4AC1A9B6-926F-4D99-92C5-4D697BCE9D3C}" type="sibTrans" cxnId="{9ADB242F-ED2B-43B9-9D63-13C539A50DF1}">
      <dgm:prSet/>
      <dgm:spPr/>
      <dgm:t>
        <a:bodyPr/>
        <a:lstStyle/>
        <a:p>
          <a:endParaRPr lang="es-CO"/>
        </a:p>
      </dgm:t>
    </dgm:pt>
    <dgm:pt modelId="{64588E35-2F58-4481-A6AC-6732B1B588CA}">
      <dgm:prSet/>
      <dgm:spPr>
        <a:solidFill>
          <a:srgbClr val="FFC000">
            <a:alpha val="90000"/>
          </a:srgbClr>
        </a:solidFill>
      </dgm:spPr>
      <dgm:t>
        <a:bodyPr/>
        <a:lstStyle/>
        <a:p>
          <a:pPr rtl="0"/>
          <a:r>
            <a:rPr lang="es-CO" dirty="0" smtClean="0"/>
            <a:t>Orgulloso  por  Humilde.</a:t>
          </a:r>
          <a:endParaRPr lang="es-CO" dirty="0"/>
        </a:p>
      </dgm:t>
    </dgm:pt>
    <dgm:pt modelId="{B8E588E4-D090-477F-87FF-19FA449E0734}" type="parTrans" cxnId="{87A318CD-C986-4E62-83EE-74CF4F66FF32}">
      <dgm:prSet/>
      <dgm:spPr/>
      <dgm:t>
        <a:bodyPr/>
        <a:lstStyle/>
        <a:p>
          <a:endParaRPr lang="es-CO"/>
        </a:p>
      </dgm:t>
    </dgm:pt>
    <dgm:pt modelId="{92DC9D1D-46E7-4F9E-8FF9-6091FCE9591F}" type="sibTrans" cxnId="{87A318CD-C986-4E62-83EE-74CF4F66FF32}">
      <dgm:prSet/>
      <dgm:spPr/>
      <dgm:t>
        <a:bodyPr/>
        <a:lstStyle/>
        <a:p>
          <a:endParaRPr lang="es-CO"/>
        </a:p>
      </dgm:t>
    </dgm:pt>
    <dgm:pt modelId="{3E5867B6-69A1-4095-B2CC-7F875F1AA9B6}" type="pres">
      <dgm:prSet presAssocID="{FF658C5D-A246-4B2C-B311-DDF762725F5B}" presName="Name0" presStyleCnt="0">
        <dgm:presLayoutVars>
          <dgm:dir/>
          <dgm:animLvl val="lvl"/>
          <dgm:resizeHandles val="exact"/>
        </dgm:presLayoutVars>
      </dgm:prSet>
      <dgm:spPr/>
      <dgm:t>
        <a:bodyPr/>
        <a:lstStyle/>
        <a:p>
          <a:endParaRPr lang="es-CO"/>
        </a:p>
      </dgm:t>
    </dgm:pt>
    <dgm:pt modelId="{C4E9E731-92E2-45E8-B3F1-D634AB7DA370}" type="pres">
      <dgm:prSet presAssocID="{BA427A7F-1893-48F6-BBA6-3F0B484811BC}" presName="linNode" presStyleCnt="0"/>
      <dgm:spPr/>
    </dgm:pt>
    <dgm:pt modelId="{024269A2-E4D4-4C75-B04E-9AFE1247C899}" type="pres">
      <dgm:prSet presAssocID="{BA427A7F-1893-48F6-BBA6-3F0B484811BC}" presName="parentText" presStyleLbl="node1" presStyleIdx="0" presStyleCnt="1">
        <dgm:presLayoutVars>
          <dgm:chMax val="1"/>
          <dgm:bulletEnabled val="1"/>
        </dgm:presLayoutVars>
      </dgm:prSet>
      <dgm:spPr/>
      <dgm:t>
        <a:bodyPr/>
        <a:lstStyle/>
        <a:p>
          <a:endParaRPr lang="es-CO"/>
        </a:p>
      </dgm:t>
    </dgm:pt>
    <dgm:pt modelId="{91219A4E-867E-436C-9A6A-D56A4CE88E62}" type="pres">
      <dgm:prSet presAssocID="{BA427A7F-1893-48F6-BBA6-3F0B484811BC}" presName="descendantText" presStyleLbl="alignAccFollowNode1" presStyleIdx="0" presStyleCnt="1">
        <dgm:presLayoutVars>
          <dgm:bulletEnabled val="1"/>
        </dgm:presLayoutVars>
      </dgm:prSet>
      <dgm:spPr/>
      <dgm:t>
        <a:bodyPr/>
        <a:lstStyle/>
        <a:p>
          <a:endParaRPr lang="es-CO"/>
        </a:p>
      </dgm:t>
    </dgm:pt>
  </dgm:ptLst>
  <dgm:cxnLst>
    <dgm:cxn modelId="{1B071136-1621-44E9-A42E-D40C70445C13}" type="presOf" srcId="{510451D7-BA36-4CC4-8351-1E491209F29F}" destId="{91219A4E-867E-436C-9A6A-D56A4CE88E62}" srcOrd="0" destOrd="0" presId="urn:microsoft.com/office/officeart/2005/8/layout/vList5"/>
    <dgm:cxn modelId="{9ADB242F-ED2B-43B9-9D63-13C539A50DF1}" srcId="{BA427A7F-1893-48F6-BBA6-3F0B484811BC}" destId="{AFA2F4AD-E938-41F7-852F-288072D55672}" srcOrd="3" destOrd="0" parTransId="{C887CA6F-9E4F-4E8A-99EF-DB3ABDF15D38}" sibTransId="{4AC1A9B6-926F-4D99-92C5-4D697BCE9D3C}"/>
    <dgm:cxn modelId="{5F17C801-75F1-4530-9602-5EB80AD7C685}" srcId="{BA427A7F-1893-48F6-BBA6-3F0B484811BC}" destId="{CCDB676A-5D16-433A-A13E-C96CED7F6C3D}" srcOrd="2" destOrd="0" parTransId="{43F47C87-88EB-4B2A-A4F6-D75EA169F581}" sibTransId="{543834D7-BF26-440D-B9F6-3ADD5BC02A86}"/>
    <dgm:cxn modelId="{1BED4C79-4D27-49B9-B764-5C8595AB5B92}" type="presOf" srcId="{08B0345B-C7E4-42FC-A0BF-8E81268C074D}" destId="{91219A4E-867E-436C-9A6A-D56A4CE88E62}" srcOrd="0" destOrd="1" presId="urn:microsoft.com/office/officeart/2005/8/layout/vList5"/>
    <dgm:cxn modelId="{274D1848-DDDA-4893-8952-67C12CA8AAD0}" type="presOf" srcId="{FF658C5D-A246-4B2C-B311-DDF762725F5B}" destId="{3E5867B6-69A1-4095-B2CC-7F875F1AA9B6}" srcOrd="0" destOrd="0" presId="urn:microsoft.com/office/officeart/2005/8/layout/vList5"/>
    <dgm:cxn modelId="{5F5A7813-51BE-43BC-A4AC-E04C71B084CB}" srcId="{BA427A7F-1893-48F6-BBA6-3F0B484811BC}" destId="{510451D7-BA36-4CC4-8351-1E491209F29F}" srcOrd="0" destOrd="0" parTransId="{37D0CF0F-0AAF-4D01-8920-4FDD53DFE822}" sibTransId="{22E82468-C0D3-4049-9781-A44D6AB926D4}"/>
    <dgm:cxn modelId="{321454D6-05B6-44FF-96F0-667D6CF71DBA}" srcId="{BA427A7F-1893-48F6-BBA6-3F0B484811BC}" destId="{08B0345B-C7E4-42FC-A0BF-8E81268C074D}" srcOrd="1" destOrd="0" parTransId="{9230A48D-75B8-4255-AC51-77F9D5967FA8}" sibTransId="{D063D8B0-1FE4-4236-A110-63D193625EB3}"/>
    <dgm:cxn modelId="{39C54A67-D5AE-4578-8607-EAA0B0DFB16A}" srcId="{FF658C5D-A246-4B2C-B311-DDF762725F5B}" destId="{BA427A7F-1893-48F6-BBA6-3F0B484811BC}" srcOrd="0" destOrd="0" parTransId="{C7F645CF-FAE9-45A9-AA30-1E522BA83B83}" sibTransId="{A08FA469-6003-4353-A69E-D8A6D84A2382}"/>
    <dgm:cxn modelId="{87A318CD-C986-4E62-83EE-74CF4F66FF32}" srcId="{BA427A7F-1893-48F6-BBA6-3F0B484811BC}" destId="{64588E35-2F58-4481-A6AC-6732B1B588CA}" srcOrd="4" destOrd="0" parTransId="{B8E588E4-D090-477F-87FF-19FA449E0734}" sibTransId="{92DC9D1D-46E7-4F9E-8FF9-6091FCE9591F}"/>
    <dgm:cxn modelId="{FDD04C2B-45BB-49E6-A77D-504A32DEA253}" type="presOf" srcId="{AFA2F4AD-E938-41F7-852F-288072D55672}" destId="{91219A4E-867E-436C-9A6A-D56A4CE88E62}" srcOrd="0" destOrd="3" presId="urn:microsoft.com/office/officeart/2005/8/layout/vList5"/>
    <dgm:cxn modelId="{3CB04B07-1F9D-4E62-9A26-4D885236B421}" type="presOf" srcId="{BA427A7F-1893-48F6-BBA6-3F0B484811BC}" destId="{024269A2-E4D4-4C75-B04E-9AFE1247C899}" srcOrd="0" destOrd="0" presId="urn:microsoft.com/office/officeart/2005/8/layout/vList5"/>
    <dgm:cxn modelId="{AA045761-83E3-4A68-94D2-253492A43202}" type="presOf" srcId="{CCDB676A-5D16-433A-A13E-C96CED7F6C3D}" destId="{91219A4E-867E-436C-9A6A-D56A4CE88E62}" srcOrd="0" destOrd="2" presId="urn:microsoft.com/office/officeart/2005/8/layout/vList5"/>
    <dgm:cxn modelId="{15FA877D-2CBA-4DFC-822C-7F5EA8E9FBD5}" type="presOf" srcId="{64588E35-2F58-4481-A6AC-6732B1B588CA}" destId="{91219A4E-867E-436C-9A6A-D56A4CE88E62}" srcOrd="0" destOrd="4" presId="urn:microsoft.com/office/officeart/2005/8/layout/vList5"/>
    <dgm:cxn modelId="{E161EE64-DDE6-43E5-A353-B53ED59FF002}" type="presParOf" srcId="{3E5867B6-69A1-4095-B2CC-7F875F1AA9B6}" destId="{C4E9E731-92E2-45E8-B3F1-D634AB7DA370}" srcOrd="0" destOrd="0" presId="urn:microsoft.com/office/officeart/2005/8/layout/vList5"/>
    <dgm:cxn modelId="{EC640FAC-CD1C-4E2C-8625-D899DA112235}" type="presParOf" srcId="{C4E9E731-92E2-45E8-B3F1-D634AB7DA370}" destId="{024269A2-E4D4-4C75-B04E-9AFE1247C899}" srcOrd="0" destOrd="0" presId="urn:microsoft.com/office/officeart/2005/8/layout/vList5"/>
    <dgm:cxn modelId="{627B9FE2-B983-462C-9D3F-E2415C2D6EC4}" type="presParOf" srcId="{C4E9E731-92E2-45E8-B3F1-D634AB7DA370}" destId="{91219A4E-867E-436C-9A6A-D56A4CE88E62}"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588D171-E4D8-41F3-A113-23E03178950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15A9EA66-B3AC-44D7-BE59-41881A1D0FA6}">
      <dgm:prSet/>
      <dgm:spPr>
        <a:solidFill>
          <a:srgbClr val="002060"/>
        </a:solidFill>
      </dgm:spPr>
      <dgm:t>
        <a:bodyPr/>
        <a:lstStyle/>
        <a:p>
          <a:pPr algn="ctr" rtl="0"/>
          <a:r>
            <a:rPr lang="es-CO" dirty="0" smtClean="0"/>
            <a:t>Tenemos que saber que Dios no actúa en el hombre, de afuera hacia dentro; sino a la inversa, Dios actúa cambiando primeramente nuestro interior.</a:t>
          </a:r>
          <a:endParaRPr lang="es-CO" dirty="0"/>
        </a:p>
      </dgm:t>
    </dgm:pt>
    <dgm:pt modelId="{0FA69CC2-2FB0-42F9-B8E3-452ACDDF6883}" type="parTrans" cxnId="{FAE6EA7F-DC97-4C45-8BD1-62635758CF8D}">
      <dgm:prSet/>
      <dgm:spPr/>
      <dgm:t>
        <a:bodyPr/>
        <a:lstStyle/>
        <a:p>
          <a:endParaRPr lang="es-CO"/>
        </a:p>
      </dgm:t>
    </dgm:pt>
    <dgm:pt modelId="{E316369E-370D-494A-A882-FC946330BB80}" type="sibTrans" cxnId="{FAE6EA7F-DC97-4C45-8BD1-62635758CF8D}">
      <dgm:prSet/>
      <dgm:spPr/>
      <dgm:t>
        <a:bodyPr/>
        <a:lstStyle/>
        <a:p>
          <a:endParaRPr lang="es-CO"/>
        </a:p>
      </dgm:t>
    </dgm:pt>
    <dgm:pt modelId="{D7AF60B2-91C5-4D2B-8658-DCD7701A2CEA}">
      <dgm:prSet/>
      <dgm:spPr>
        <a:solidFill>
          <a:srgbClr val="002060"/>
        </a:solidFill>
      </dgm:spPr>
      <dgm:t>
        <a:bodyPr/>
        <a:lstStyle/>
        <a:p>
          <a:pPr algn="ctr" rtl="0"/>
          <a:r>
            <a:rPr lang="es-CO" dirty="0" smtClean="0"/>
            <a:t>El verdadero cambio, ocurre en el corazón (la mente), este representa el sitio especial donde Dios actúa. Cuando los cambios ocurren internamente, son cambios completos y duraderos.</a:t>
          </a:r>
          <a:endParaRPr lang="es-CO" dirty="0"/>
        </a:p>
      </dgm:t>
    </dgm:pt>
    <dgm:pt modelId="{22CFDD07-2D08-4318-8C69-5CF6C6FDBE83}" type="parTrans" cxnId="{A250F611-C4BE-4A4C-A562-22786A167880}">
      <dgm:prSet/>
      <dgm:spPr/>
      <dgm:t>
        <a:bodyPr/>
        <a:lstStyle/>
        <a:p>
          <a:endParaRPr lang="es-CO"/>
        </a:p>
      </dgm:t>
    </dgm:pt>
    <dgm:pt modelId="{EC68E916-CF12-486A-B85A-03C6FC516494}" type="sibTrans" cxnId="{A250F611-C4BE-4A4C-A562-22786A167880}">
      <dgm:prSet/>
      <dgm:spPr/>
      <dgm:t>
        <a:bodyPr/>
        <a:lstStyle/>
        <a:p>
          <a:endParaRPr lang="es-CO"/>
        </a:p>
      </dgm:t>
    </dgm:pt>
    <dgm:pt modelId="{0ABC5B0C-D4A7-4946-958F-722DC4E6AB7C}" type="pres">
      <dgm:prSet presAssocID="{E588D171-E4D8-41F3-A113-23E031789508}" presName="linear" presStyleCnt="0">
        <dgm:presLayoutVars>
          <dgm:animLvl val="lvl"/>
          <dgm:resizeHandles val="exact"/>
        </dgm:presLayoutVars>
      </dgm:prSet>
      <dgm:spPr/>
      <dgm:t>
        <a:bodyPr/>
        <a:lstStyle/>
        <a:p>
          <a:endParaRPr lang="es-CO"/>
        </a:p>
      </dgm:t>
    </dgm:pt>
    <dgm:pt modelId="{FC4DF72D-6CBA-4FBF-AA9F-CF8AA6C1AC65}" type="pres">
      <dgm:prSet presAssocID="{15A9EA66-B3AC-44D7-BE59-41881A1D0FA6}" presName="parentText" presStyleLbl="node1" presStyleIdx="0" presStyleCnt="2">
        <dgm:presLayoutVars>
          <dgm:chMax val="0"/>
          <dgm:bulletEnabled val="1"/>
        </dgm:presLayoutVars>
      </dgm:prSet>
      <dgm:spPr/>
      <dgm:t>
        <a:bodyPr/>
        <a:lstStyle/>
        <a:p>
          <a:endParaRPr lang="es-CO"/>
        </a:p>
      </dgm:t>
    </dgm:pt>
    <dgm:pt modelId="{B740A08F-8161-46FF-BFF0-AA193B29F0D9}" type="pres">
      <dgm:prSet presAssocID="{E316369E-370D-494A-A882-FC946330BB80}" presName="spacer" presStyleCnt="0"/>
      <dgm:spPr/>
    </dgm:pt>
    <dgm:pt modelId="{0B0F8790-EC49-4B93-8C5C-F0ED80164B13}" type="pres">
      <dgm:prSet presAssocID="{D7AF60B2-91C5-4D2B-8658-DCD7701A2CEA}" presName="parentText" presStyleLbl="node1" presStyleIdx="1" presStyleCnt="2">
        <dgm:presLayoutVars>
          <dgm:chMax val="0"/>
          <dgm:bulletEnabled val="1"/>
        </dgm:presLayoutVars>
      </dgm:prSet>
      <dgm:spPr/>
      <dgm:t>
        <a:bodyPr/>
        <a:lstStyle/>
        <a:p>
          <a:endParaRPr lang="es-CO"/>
        </a:p>
      </dgm:t>
    </dgm:pt>
  </dgm:ptLst>
  <dgm:cxnLst>
    <dgm:cxn modelId="{A250F611-C4BE-4A4C-A562-22786A167880}" srcId="{E588D171-E4D8-41F3-A113-23E031789508}" destId="{D7AF60B2-91C5-4D2B-8658-DCD7701A2CEA}" srcOrd="1" destOrd="0" parTransId="{22CFDD07-2D08-4318-8C69-5CF6C6FDBE83}" sibTransId="{EC68E916-CF12-486A-B85A-03C6FC516494}"/>
    <dgm:cxn modelId="{907EAFC1-1B36-45C6-8048-32BFC55C4F0E}" type="presOf" srcId="{15A9EA66-B3AC-44D7-BE59-41881A1D0FA6}" destId="{FC4DF72D-6CBA-4FBF-AA9F-CF8AA6C1AC65}" srcOrd="0" destOrd="0" presId="urn:microsoft.com/office/officeart/2005/8/layout/vList2"/>
    <dgm:cxn modelId="{FAE6EA7F-DC97-4C45-8BD1-62635758CF8D}" srcId="{E588D171-E4D8-41F3-A113-23E031789508}" destId="{15A9EA66-B3AC-44D7-BE59-41881A1D0FA6}" srcOrd="0" destOrd="0" parTransId="{0FA69CC2-2FB0-42F9-B8E3-452ACDDF6883}" sibTransId="{E316369E-370D-494A-A882-FC946330BB80}"/>
    <dgm:cxn modelId="{63F0BAF0-74A9-413C-B812-CF4D18D7CC99}" type="presOf" srcId="{D7AF60B2-91C5-4D2B-8658-DCD7701A2CEA}" destId="{0B0F8790-EC49-4B93-8C5C-F0ED80164B13}" srcOrd="0" destOrd="0" presId="urn:microsoft.com/office/officeart/2005/8/layout/vList2"/>
    <dgm:cxn modelId="{F3A6F6CC-A8EC-4D54-A1FD-31C3AB782877}" type="presOf" srcId="{E588D171-E4D8-41F3-A113-23E031789508}" destId="{0ABC5B0C-D4A7-4946-958F-722DC4E6AB7C}" srcOrd="0" destOrd="0" presId="urn:microsoft.com/office/officeart/2005/8/layout/vList2"/>
    <dgm:cxn modelId="{1CEECA25-6B37-44DC-A03B-B6D2F4B1DFF8}" type="presParOf" srcId="{0ABC5B0C-D4A7-4946-958F-722DC4E6AB7C}" destId="{FC4DF72D-6CBA-4FBF-AA9F-CF8AA6C1AC65}" srcOrd="0" destOrd="0" presId="urn:microsoft.com/office/officeart/2005/8/layout/vList2"/>
    <dgm:cxn modelId="{25483ABF-9861-4BAF-A6FA-4B488BCA0EE4}" type="presParOf" srcId="{0ABC5B0C-D4A7-4946-958F-722DC4E6AB7C}" destId="{B740A08F-8161-46FF-BFF0-AA193B29F0D9}" srcOrd="1" destOrd="0" presId="urn:microsoft.com/office/officeart/2005/8/layout/vList2"/>
    <dgm:cxn modelId="{D7723991-C136-4FC0-8323-9CF1008B76C3}" type="presParOf" srcId="{0ABC5B0C-D4A7-4946-958F-722DC4E6AB7C}" destId="{0B0F8790-EC49-4B93-8C5C-F0ED80164B1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219A4E-867E-436C-9A6A-D56A4CE88E62}">
      <dsp:nvSpPr>
        <dsp:cNvPr id="0" name=""/>
        <dsp:cNvSpPr/>
      </dsp:nvSpPr>
      <dsp:spPr>
        <a:xfrm rot="5400000">
          <a:off x="3307528" y="227277"/>
          <a:ext cx="4577199" cy="5266944"/>
        </a:xfrm>
        <a:prstGeom prst="round2SameRect">
          <a:avLst/>
        </a:prstGeom>
        <a:solidFill>
          <a:srgbClr val="FFC00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350" tIns="66675" rIns="133350" bIns="66675" numCol="1" spcCol="1270" anchor="ctr" anchorCtr="0">
          <a:noAutofit/>
        </a:bodyPr>
        <a:lstStyle/>
        <a:p>
          <a:pPr marL="285750" lvl="1" indent="-285750" algn="l" defTabSz="1555750" rtl="0">
            <a:lnSpc>
              <a:spcPct val="90000"/>
            </a:lnSpc>
            <a:spcBef>
              <a:spcPct val="0"/>
            </a:spcBef>
            <a:spcAft>
              <a:spcPct val="15000"/>
            </a:spcAft>
            <a:buChar char="••"/>
          </a:pPr>
          <a:r>
            <a:rPr lang="es-CO" sz="3500" kern="1200" dirty="0" smtClean="0"/>
            <a:t>Rebeldía    por  Apacible.</a:t>
          </a:r>
          <a:endParaRPr lang="es-CO" sz="3500" kern="1200" dirty="0"/>
        </a:p>
        <a:p>
          <a:pPr marL="285750" lvl="1" indent="-285750" algn="l" defTabSz="1555750" rtl="0">
            <a:lnSpc>
              <a:spcPct val="90000"/>
            </a:lnSpc>
            <a:spcBef>
              <a:spcPct val="0"/>
            </a:spcBef>
            <a:spcAft>
              <a:spcPct val="15000"/>
            </a:spcAft>
            <a:buChar char="••"/>
          </a:pPr>
          <a:r>
            <a:rPr lang="es-CO" sz="3500" kern="1200" dirty="0" smtClean="0"/>
            <a:t>Vicios         por  Abstemio.</a:t>
          </a:r>
          <a:endParaRPr lang="es-CO" sz="3500" kern="1200" dirty="0"/>
        </a:p>
        <a:p>
          <a:pPr marL="285750" lvl="1" indent="-285750" algn="l" defTabSz="1555750" rtl="0">
            <a:lnSpc>
              <a:spcPct val="90000"/>
            </a:lnSpc>
            <a:spcBef>
              <a:spcPct val="0"/>
            </a:spcBef>
            <a:spcAft>
              <a:spcPct val="15000"/>
            </a:spcAft>
            <a:buChar char="••"/>
          </a:pPr>
          <a:r>
            <a:rPr lang="es-CO" sz="3500" kern="1200" dirty="0" smtClean="0"/>
            <a:t>Pobre         por   Rico.</a:t>
          </a:r>
          <a:endParaRPr lang="es-CO" sz="3500" kern="1200" dirty="0"/>
        </a:p>
        <a:p>
          <a:pPr marL="285750" lvl="1" indent="-285750" algn="l" defTabSz="1555750" rtl="0">
            <a:lnSpc>
              <a:spcPct val="90000"/>
            </a:lnSpc>
            <a:spcBef>
              <a:spcPct val="0"/>
            </a:spcBef>
            <a:spcAft>
              <a:spcPct val="15000"/>
            </a:spcAft>
            <a:buChar char="••"/>
          </a:pPr>
          <a:r>
            <a:rPr lang="es-CO" sz="3500" kern="1200" dirty="0" smtClean="0"/>
            <a:t>Enfermo    por  Saludable.</a:t>
          </a:r>
          <a:endParaRPr lang="es-CO" sz="3500" kern="1200" dirty="0"/>
        </a:p>
        <a:p>
          <a:pPr marL="285750" lvl="1" indent="-285750" algn="l" defTabSz="1555750" rtl="0">
            <a:lnSpc>
              <a:spcPct val="90000"/>
            </a:lnSpc>
            <a:spcBef>
              <a:spcPct val="0"/>
            </a:spcBef>
            <a:spcAft>
              <a:spcPct val="15000"/>
            </a:spcAft>
            <a:buChar char="••"/>
          </a:pPr>
          <a:r>
            <a:rPr lang="es-CO" sz="3500" kern="1200" dirty="0" smtClean="0"/>
            <a:t>Orgulloso  por  Humilde.</a:t>
          </a:r>
          <a:endParaRPr lang="es-CO" sz="3500" kern="1200" dirty="0"/>
        </a:p>
      </dsp:txBody>
      <dsp:txXfrm rot="-5400000">
        <a:off x="2962656" y="795589"/>
        <a:ext cx="5043504" cy="4130319"/>
      </dsp:txXfrm>
    </dsp:sp>
    <dsp:sp modelId="{024269A2-E4D4-4C75-B04E-9AFE1247C899}">
      <dsp:nvSpPr>
        <dsp:cNvPr id="0" name=""/>
        <dsp:cNvSpPr/>
      </dsp:nvSpPr>
      <dsp:spPr>
        <a:xfrm>
          <a:off x="0" y="0"/>
          <a:ext cx="2962656" cy="572149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85725" rIns="171450" bIns="85725" numCol="1" spcCol="1270" anchor="ctr" anchorCtr="0">
          <a:noAutofit/>
        </a:bodyPr>
        <a:lstStyle/>
        <a:p>
          <a:pPr lvl="0" algn="ctr" defTabSz="2000250" rtl="0">
            <a:lnSpc>
              <a:spcPct val="90000"/>
            </a:lnSpc>
            <a:spcBef>
              <a:spcPct val="0"/>
            </a:spcBef>
            <a:spcAft>
              <a:spcPct val="35000"/>
            </a:spcAft>
          </a:pPr>
          <a:r>
            <a:rPr lang="es-CO" sz="4500" kern="1200" dirty="0" smtClean="0"/>
            <a:t>En otros casos el cambio requerido es el de: </a:t>
          </a:r>
          <a:endParaRPr lang="es-CO" sz="4500" kern="1200" dirty="0"/>
        </a:p>
      </dsp:txBody>
      <dsp:txXfrm>
        <a:off x="144625" y="144625"/>
        <a:ext cx="2673406" cy="54322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4DF72D-6CBA-4FBF-AA9F-CF8AA6C1AC65}">
      <dsp:nvSpPr>
        <dsp:cNvPr id="0" name=""/>
        <dsp:cNvSpPr/>
      </dsp:nvSpPr>
      <dsp:spPr>
        <a:xfrm>
          <a:off x="0" y="106103"/>
          <a:ext cx="8568952" cy="2113678"/>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es-CO" sz="3000" kern="1200" dirty="0" smtClean="0"/>
            <a:t>Tenemos que saber que Dios no actúa en el hombre, de afuera hacia dentro; sino a la inversa, Dios actúa cambiando primeramente nuestro interior.</a:t>
          </a:r>
          <a:endParaRPr lang="es-CO" sz="3000" kern="1200" dirty="0"/>
        </a:p>
      </dsp:txBody>
      <dsp:txXfrm>
        <a:off x="103181" y="209284"/>
        <a:ext cx="8362590" cy="1907316"/>
      </dsp:txXfrm>
    </dsp:sp>
    <dsp:sp modelId="{0B0F8790-EC49-4B93-8C5C-F0ED80164B13}">
      <dsp:nvSpPr>
        <dsp:cNvPr id="0" name=""/>
        <dsp:cNvSpPr/>
      </dsp:nvSpPr>
      <dsp:spPr>
        <a:xfrm>
          <a:off x="0" y="2306181"/>
          <a:ext cx="8568952" cy="2113678"/>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es-CO" sz="3000" kern="1200" dirty="0" smtClean="0"/>
            <a:t>El verdadero cambio, ocurre en el corazón (la mente), este representa el sitio especial donde Dios actúa. Cuando los cambios ocurren internamente, son cambios completos y duraderos.</a:t>
          </a:r>
          <a:endParaRPr lang="es-CO" sz="3000" kern="1200" dirty="0"/>
        </a:p>
      </dsp:txBody>
      <dsp:txXfrm>
        <a:off x="103181" y="2409362"/>
        <a:ext cx="8362590" cy="1907316"/>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F5FB2D-E3F9-403E-A2D6-7C5D322BEE8C}" type="datetimeFigureOut">
              <a:rPr lang="es-CO" smtClean="0"/>
              <a:t>06/04/2014</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1C6C090-A832-42AB-B1A4-CD71200DB80E}" type="slidenum">
              <a:rPr lang="es-CO" smtClean="0"/>
              <a:t>‹Nº›</a:t>
            </a:fld>
            <a:endParaRPr lang="es-CO"/>
          </a:p>
        </p:txBody>
      </p:sp>
    </p:spTree>
    <p:extLst>
      <p:ext uri="{BB962C8B-B14F-4D97-AF65-F5344CB8AC3E}">
        <p14:creationId xmlns:p14="http://schemas.microsoft.com/office/powerpoint/2010/main" val="9798857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06/04/2014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06/04/2014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06/04/2014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06/04/2014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06/04/2014</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06/04/2014</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06/04/2014</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06/04/2014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06/04/2014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06/04/2014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06/04/2014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06/04/2014</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hyperlink" Target="http://1.bp.blogspot.com/-dnjiRb4C3po/TZVIR5Mqq7I/AAAAAAAAAVM/aVtkDI0X3oE/s1600/flaco11.jpg" TargetMode="External"/><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google.com.co/url?sa=i&amp;rct=j&amp;q=&amp;esrc=s&amp;frm=1&amp;source=images&amp;cd=&amp;cad=rja&amp;docid=flWtqkL5geoR7M&amp;tbnid=QrPWGsy93eeE8M:&amp;ved=0CAUQjRw&amp;url=http://elraptodelaiglesiadecristo-shalom.blogspot.com/2012/02/he-aqui-toco-tu-puerta.html&amp;ei=iGWPUqO1NIfmkAf6pYHgAw&amp;bvm=bv.56988011,d.eW0&amp;psig=AFQjCNGrj0fevL16B2nTt8M7c-EfxSZPOw&amp;ust=1385215736496516"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google.com.co/url?sa=i&amp;rct=j&amp;q=&amp;esrc=s&amp;frm=1&amp;source=images&amp;cd=&amp;cad=rja&amp;docid=rpx53AHe9wgglM&amp;tbnid=z4K5nN2iuVoT5M:&amp;ved=0CAUQjRw&amp;url=http://www.perpetuosocorroneiva.org/requisitos-sacramentos/bautismo&amp;ei=bmmPUtnjFcu0kQfA54CgCg&amp;bvm=bv.56988011,d.eW0&amp;psig=AFQjCNGGnqUHnvt_T4d-jsuLS4uffwKdJQ&amp;ust=1385216697173409"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google.com.co/url?sa=i&amp;rct=j&amp;q=&amp;esrc=s&amp;frm=1&amp;source=images&amp;cd=&amp;cad=rja&amp;docid=Pk2SFDo_xyFQRM&amp;tbnid=5a1WewxS02Jt5M:&amp;ved=0CAUQjRw&amp;url=http://elviene2.blogspot.com/2012/10/el-origen-del-mal-y-del-dolor.html&amp;ei=T82PUrS5HNGIkQe-oYCgCA&amp;bvm=bv.56988011,d.eW0&amp;psig=AFQjCNEes-kreM3285erwe32fSZ430b3Sw&amp;ust=1385242270063151" TargetMode="External"/><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hyperlink" Target="http://www.google.com.co/url?sa=i&amp;rct=j&amp;q=&amp;esrc=s&amp;frm=1&amp;source=images&amp;cd=&amp;cad=rja&amp;docid=eUmC32eulxwKJM&amp;tbnid=5JNJOPoJa1s9-M:&amp;ved=0CAUQjRw&amp;url=http://francoambulancia.blogspot.com/2010_07_01_archive.html&amp;ei=Gs6PUoroLY_IkAelsIGoAw&amp;bvm=bv.56988011,d.eW0&amp;psig=AFQjCNEfAUKRel2l7L5Lhgcd338XRCIsFQ&amp;ust=1385242411604896"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www.google.com.co/url?sa=i&amp;rct=j&amp;q=&amp;esrc=s&amp;frm=1&amp;source=images&amp;cd=&amp;cad=rja&amp;docid=-aYATeSMETcNUM&amp;tbnid=Nok2qUq1RMQPUM:&amp;ved=0CAUQjRw&amp;url=http://smiamor.wordpress.com/nuestros-principios-de-fe/&amp;ei=7cuPUuPnDcbdkQe984HwBQ&amp;bvm=bv.56988011,d.eW0&amp;psig=AFQjCNEm8Fl1OFaaA4FU35ZCfwBfJcoLcg&amp;ust=1385241872813189" TargetMode="External"/><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5.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hyperlink" Target="http://www.google.com.co/url?sa=i&amp;rct=j&amp;q=&amp;esrc=s&amp;frm=1&amp;source=images&amp;cd=&amp;cad=rja&amp;docid=yxNJTb0MwjX8ZM&amp;tbnid=ZbcmROaaAHSkHM:&amp;ved=0CAUQjRw&amp;url=http://haypazcondios.blogspot.com/2012/05/vestios-del-senor-jesucristo.html&amp;ei=Vp-RUvuLL8KAkQfL84HgCw&amp;bvm=bv.56988011,d.eW0&amp;psig=AFQjCNHIESSWLlPETxh6eTj29OgVbNUQ8g&amp;ust=1385361312199878" TargetMode="External"/><Relationship Id="rId2" Type="http://schemas.openxmlformats.org/officeDocument/2006/relationships/hyperlink" Target="http://www.google.com.co/url?sa=i&amp;rct=j&amp;q=&amp;esrc=s&amp;frm=1&amp;source=images&amp;cd=&amp;cad=rja&amp;docid=_by33p_I5awxBM&amp;tbnid=iR6uYDWOBDEXwM:&amp;ved=0CAUQjRw&amp;url=http://perdondegracia.blogspot.com/&amp;ei=cJ6RUp7iMtLfkQfS4IDwAw&amp;bvm=bv.56988011,d.eW0&amp;psig=AFQjCNHIESSWLlPETxh6eTj29OgVbNUQ8g&amp;ust=1385361312199878" TargetMode="Externa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carmelourso.files.wordpress.com/2011/06/papc3a1-e-hijo-7.jpg" TargetMode="External"/><Relationship Id="rId2" Type="http://schemas.openxmlformats.org/officeDocument/2006/relationships/hyperlink" Target="http://www.google.com.co/url?sa=i&amp;rct=j&amp;q=&amp;esrc=s&amp;frm=1&amp;source=images&amp;cd=&amp;cad=rja&amp;docid=Z_PNdKQUoDWvpM&amp;tbnid=onOHxnlrz06SkM:&amp;ved=0CAUQjRw&amp;url=http://carmelourso.wordpress.com/2011/06/11/poesias-para-los-padres-en-su-dia/&amp;ei=fKiRUqOhLdSpkAfM94G4Aw&amp;bvm=bv.56988011,d.eW0&amp;psig=AFQjCNEKGxFgeY6ohxdoQHoRn-k_2w7cFQ&amp;ust=1385363937545399" TargetMode="Externa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239259" y="5157192"/>
            <a:ext cx="8667735" cy="709938"/>
          </a:xfrm>
        </p:spPr>
        <p:txBody>
          <a:bodyPr>
            <a:noAutofit/>
          </a:bodyPr>
          <a:lstStyle/>
          <a:p>
            <a:r>
              <a:rPr lang="es-CO" sz="3600" b="1" dirty="0" smtClean="0">
                <a:solidFill>
                  <a:srgbClr val="FF0000"/>
                </a:solidFill>
              </a:rPr>
              <a:t>Pesaba casi </a:t>
            </a:r>
            <a:r>
              <a:rPr lang="es-CO" sz="3600" b="1" dirty="0">
                <a:solidFill>
                  <a:srgbClr val="FF0000"/>
                </a:solidFill>
              </a:rPr>
              <a:t>300 Kilos</a:t>
            </a:r>
            <a:r>
              <a:rPr lang="es-CO" sz="3600" b="1" dirty="0" smtClean="0">
                <a:solidFill>
                  <a:srgbClr val="FF0000"/>
                </a:solidFill>
              </a:rPr>
              <a:t>, </a:t>
            </a:r>
            <a:r>
              <a:rPr lang="es-CO" sz="3600" b="1" dirty="0">
                <a:solidFill>
                  <a:srgbClr val="FF0000"/>
                </a:solidFill>
              </a:rPr>
              <a:t>y bajó hasta 124 kilos</a:t>
            </a:r>
          </a:p>
        </p:txBody>
      </p:sp>
      <p:pic>
        <p:nvPicPr>
          <p:cNvPr id="4" name="Picture 2" descr="bajar 180 kil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916831"/>
            <a:ext cx="2880320" cy="297180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ajar 180 kil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872" y="1942547"/>
            <a:ext cx="2926974" cy="297180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bajar 180 kilo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8224" y="1916831"/>
            <a:ext cx="2441848" cy="2981063"/>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ambio-extremo-caracol-log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3648" y="167883"/>
            <a:ext cx="6552728" cy="1460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354217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nodeType="withEffect">
                                  <p:stCondLst>
                                    <p:cond delay="0"/>
                                  </p:stCondLst>
                                  <p:childTnLst>
                                    <p:set>
                                      <p:cBhvr>
                                        <p:cTn id="18" dur="1" fill="hold">
                                          <p:stCondLst>
                                            <p:cond delay="0"/>
                                          </p:stCondLst>
                                        </p:cTn>
                                        <p:tgtEl>
                                          <p:spTgt spid="1028"/>
                                        </p:tgtEl>
                                        <p:attrNameLst>
                                          <p:attrName>style.visibility</p:attrName>
                                        </p:attrNameLst>
                                      </p:cBhvr>
                                      <p:to>
                                        <p:strVal val="visible"/>
                                      </p:to>
                                    </p:set>
                                    <p:anim calcmode="lin" valueType="num">
                                      <p:cBhvr>
                                        <p:cTn id="19" dur="1000" fill="hold"/>
                                        <p:tgtEl>
                                          <p:spTgt spid="1028"/>
                                        </p:tgtEl>
                                        <p:attrNameLst>
                                          <p:attrName>ppt_w</p:attrName>
                                        </p:attrNameLst>
                                      </p:cBhvr>
                                      <p:tavLst>
                                        <p:tav tm="0">
                                          <p:val>
                                            <p:fltVal val="0"/>
                                          </p:val>
                                        </p:tav>
                                        <p:tav tm="100000">
                                          <p:val>
                                            <p:strVal val="#ppt_w"/>
                                          </p:val>
                                        </p:tav>
                                      </p:tavLst>
                                    </p:anim>
                                    <p:anim calcmode="lin" valueType="num">
                                      <p:cBhvr>
                                        <p:cTn id="20" dur="1000" fill="hold"/>
                                        <p:tgtEl>
                                          <p:spTgt spid="1028"/>
                                        </p:tgtEl>
                                        <p:attrNameLst>
                                          <p:attrName>ppt_h</p:attrName>
                                        </p:attrNameLst>
                                      </p:cBhvr>
                                      <p:tavLst>
                                        <p:tav tm="0">
                                          <p:val>
                                            <p:fltVal val="0"/>
                                          </p:val>
                                        </p:tav>
                                        <p:tav tm="100000">
                                          <p:val>
                                            <p:strVal val="#ppt_h"/>
                                          </p:val>
                                        </p:tav>
                                      </p:tavLst>
                                    </p:anim>
                                    <p:anim calcmode="lin" valueType="num">
                                      <p:cBhvr>
                                        <p:cTn id="21" dur="1000" fill="hold"/>
                                        <p:tgtEl>
                                          <p:spTgt spid="1028"/>
                                        </p:tgtEl>
                                        <p:attrNameLst>
                                          <p:attrName>style.rotation</p:attrName>
                                        </p:attrNameLst>
                                      </p:cBhvr>
                                      <p:tavLst>
                                        <p:tav tm="0">
                                          <p:val>
                                            <p:fltVal val="90"/>
                                          </p:val>
                                        </p:tav>
                                        <p:tav tm="100000">
                                          <p:val>
                                            <p:fltVal val="0"/>
                                          </p:val>
                                        </p:tav>
                                      </p:tavLst>
                                    </p:anim>
                                    <p:animEffect transition="in" filter="fade">
                                      <p:cBhvr>
                                        <p:cTn id="22" dur="1000"/>
                                        <p:tgtEl>
                                          <p:spTgt spid="1028"/>
                                        </p:tgtEl>
                                      </p:cBhvr>
                                    </p:animEffect>
                                  </p:childTnLst>
                                </p:cTn>
                              </p:par>
                              <p:par>
                                <p:cTn id="23" presetID="31" presetClass="entr" presetSubtype="0" fill="hold" nodeType="withEffect">
                                  <p:stCondLst>
                                    <p:cond delay="0"/>
                                  </p:stCondLst>
                                  <p:childTnLst>
                                    <p:set>
                                      <p:cBhvr>
                                        <p:cTn id="24" dur="1" fill="hold">
                                          <p:stCondLst>
                                            <p:cond delay="0"/>
                                          </p:stCondLst>
                                        </p:cTn>
                                        <p:tgtEl>
                                          <p:spTgt spid="1030"/>
                                        </p:tgtEl>
                                        <p:attrNameLst>
                                          <p:attrName>style.visibility</p:attrName>
                                        </p:attrNameLst>
                                      </p:cBhvr>
                                      <p:to>
                                        <p:strVal val="visible"/>
                                      </p:to>
                                    </p:set>
                                    <p:anim calcmode="lin" valueType="num">
                                      <p:cBhvr>
                                        <p:cTn id="25" dur="1000" fill="hold"/>
                                        <p:tgtEl>
                                          <p:spTgt spid="1030"/>
                                        </p:tgtEl>
                                        <p:attrNameLst>
                                          <p:attrName>ppt_w</p:attrName>
                                        </p:attrNameLst>
                                      </p:cBhvr>
                                      <p:tavLst>
                                        <p:tav tm="0">
                                          <p:val>
                                            <p:fltVal val="0"/>
                                          </p:val>
                                        </p:tav>
                                        <p:tav tm="100000">
                                          <p:val>
                                            <p:strVal val="#ppt_w"/>
                                          </p:val>
                                        </p:tav>
                                      </p:tavLst>
                                    </p:anim>
                                    <p:anim calcmode="lin" valueType="num">
                                      <p:cBhvr>
                                        <p:cTn id="26" dur="1000" fill="hold"/>
                                        <p:tgtEl>
                                          <p:spTgt spid="1030"/>
                                        </p:tgtEl>
                                        <p:attrNameLst>
                                          <p:attrName>ppt_h</p:attrName>
                                        </p:attrNameLst>
                                      </p:cBhvr>
                                      <p:tavLst>
                                        <p:tav tm="0">
                                          <p:val>
                                            <p:fltVal val="0"/>
                                          </p:val>
                                        </p:tav>
                                        <p:tav tm="100000">
                                          <p:val>
                                            <p:strVal val="#ppt_h"/>
                                          </p:val>
                                        </p:tav>
                                      </p:tavLst>
                                    </p:anim>
                                    <p:anim calcmode="lin" valueType="num">
                                      <p:cBhvr>
                                        <p:cTn id="27" dur="1000" fill="hold"/>
                                        <p:tgtEl>
                                          <p:spTgt spid="1030"/>
                                        </p:tgtEl>
                                        <p:attrNameLst>
                                          <p:attrName>style.rotation</p:attrName>
                                        </p:attrNameLst>
                                      </p:cBhvr>
                                      <p:tavLst>
                                        <p:tav tm="0">
                                          <p:val>
                                            <p:fltVal val="90"/>
                                          </p:val>
                                        </p:tav>
                                        <p:tav tm="100000">
                                          <p:val>
                                            <p:fltVal val="0"/>
                                          </p:val>
                                        </p:tav>
                                      </p:tavLst>
                                    </p:anim>
                                    <p:animEffect transition="in" filter="fade">
                                      <p:cBhvr>
                                        <p:cTn id="28" dur="1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dirty="0" smtClean="0"/>
              <a:t>Introducción</a:t>
            </a:r>
            <a:endParaRPr lang="es-CO" sz="4800" b="1" dirty="0"/>
          </a:p>
        </p:txBody>
      </p:sp>
      <p:sp>
        <p:nvSpPr>
          <p:cNvPr id="3" name="2 Marcador de contenido"/>
          <p:cNvSpPr>
            <a:spLocks noGrp="1"/>
          </p:cNvSpPr>
          <p:nvPr>
            <p:ph idx="1"/>
          </p:nvPr>
        </p:nvSpPr>
        <p:spPr>
          <a:xfrm>
            <a:off x="457200" y="1600200"/>
            <a:ext cx="8229600" cy="4997152"/>
          </a:xfrm>
        </p:spPr>
        <p:txBody>
          <a:bodyPr/>
          <a:lstStyle/>
          <a:p>
            <a:pPr marL="0" indent="0" algn="ctr">
              <a:buNone/>
            </a:pPr>
            <a:r>
              <a:rPr lang="es-CO" dirty="0" smtClean="0"/>
              <a:t>Existen personas que están buscando un cambio en algún área de su vida especialmente la física.</a:t>
            </a:r>
          </a:p>
          <a:p>
            <a:pPr marL="0" indent="0" algn="ctr">
              <a:buNone/>
            </a:pPr>
            <a:r>
              <a:rPr lang="es-CO" dirty="0" smtClean="0"/>
              <a:t>Existen muchos casos en la que una persona está insatisfecha con algún área de su cuerpo, y se somete a un proceso de cirugía para alcanzar lo deseado como es el caso de</a:t>
            </a:r>
            <a:r>
              <a:rPr lang="es-CO" b="1" dirty="0"/>
              <a:t> David </a:t>
            </a:r>
            <a:r>
              <a:rPr lang="es-CO" b="1" dirty="0" smtClean="0"/>
              <a:t>Smith.</a:t>
            </a:r>
            <a:r>
              <a:rPr lang="es-CO" dirty="0" smtClean="0"/>
              <a:t> </a:t>
            </a:r>
            <a:endParaRPr lang="es-CO" dirty="0"/>
          </a:p>
        </p:txBody>
      </p:sp>
      <p:pic>
        <p:nvPicPr>
          <p:cNvPr id="1026" name="Picture 2" descr="bajar 180 kil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797152"/>
            <a:ext cx="1800200" cy="203121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ajar 180 kil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797152"/>
            <a:ext cx="1440160" cy="203121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bajar 180 kilo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7904" y="4797152"/>
            <a:ext cx="1512168" cy="200213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bajar 180 kilo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43071" y="4797152"/>
            <a:ext cx="1461177" cy="200209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http://1.bp.blogspot.com/-dnjiRb4C3po/TZVIR5Mqq7I/AAAAAAAAAVM/aVtkDI0X3oE/s400/flaco11.jp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48264" y="4797152"/>
            <a:ext cx="2016224" cy="20004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874146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par>
                                <p:cTn id="11" presetID="31" presetClass="entr" presetSubtype="0" fill="hold" nodeType="withEffect">
                                  <p:stCondLst>
                                    <p:cond delay="0"/>
                                  </p:stCondLst>
                                  <p:childTnLst>
                                    <p:set>
                                      <p:cBhvr>
                                        <p:cTn id="12" dur="1" fill="hold">
                                          <p:stCondLst>
                                            <p:cond delay="0"/>
                                          </p:stCondLst>
                                        </p:cTn>
                                        <p:tgtEl>
                                          <p:spTgt spid="1028"/>
                                        </p:tgtEl>
                                        <p:attrNameLst>
                                          <p:attrName>style.visibility</p:attrName>
                                        </p:attrNameLst>
                                      </p:cBhvr>
                                      <p:to>
                                        <p:strVal val="visible"/>
                                      </p:to>
                                    </p:set>
                                    <p:anim calcmode="lin" valueType="num">
                                      <p:cBhvr>
                                        <p:cTn id="13" dur="1000" fill="hold"/>
                                        <p:tgtEl>
                                          <p:spTgt spid="1028"/>
                                        </p:tgtEl>
                                        <p:attrNameLst>
                                          <p:attrName>ppt_w</p:attrName>
                                        </p:attrNameLst>
                                      </p:cBhvr>
                                      <p:tavLst>
                                        <p:tav tm="0">
                                          <p:val>
                                            <p:fltVal val="0"/>
                                          </p:val>
                                        </p:tav>
                                        <p:tav tm="100000">
                                          <p:val>
                                            <p:strVal val="#ppt_w"/>
                                          </p:val>
                                        </p:tav>
                                      </p:tavLst>
                                    </p:anim>
                                    <p:anim calcmode="lin" valueType="num">
                                      <p:cBhvr>
                                        <p:cTn id="14" dur="1000" fill="hold"/>
                                        <p:tgtEl>
                                          <p:spTgt spid="1028"/>
                                        </p:tgtEl>
                                        <p:attrNameLst>
                                          <p:attrName>ppt_h</p:attrName>
                                        </p:attrNameLst>
                                      </p:cBhvr>
                                      <p:tavLst>
                                        <p:tav tm="0">
                                          <p:val>
                                            <p:fltVal val="0"/>
                                          </p:val>
                                        </p:tav>
                                        <p:tav tm="100000">
                                          <p:val>
                                            <p:strVal val="#ppt_h"/>
                                          </p:val>
                                        </p:tav>
                                      </p:tavLst>
                                    </p:anim>
                                    <p:anim calcmode="lin" valueType="num">
                                      <p:cBhvr>
                                        <p:cTn id="15" dur="1000" fill="hold"/>
                                        <p:tgtEl>
                                          <p:spTgt spid="1028"/>
                                        </p:tgtEl>
                                        <p:attrNameLst>
                                          <p:attrName>style.rotation</p:attrName>
                                        </p:attrNameLst>
                                      </p:cBhvr>
                                      <p:tavLst>
                                        <p:tav tm="0">
                                          <p:val>
                                            <p:fltVal val="90"/>
                                          </p:val>
                                        </p:tav>
                                        <p:tav tm="100000">
                                          <p:val>
                                            <p:fltVal val="0"/>
                                          </p:val>
                                        </p:tav>
                                      </p:tavLst>
                                    </p:anim>
                                    <p:animEffect transition="in" filter="fade">
                                      <p:cBhvr>
                                        <p:cTn id="16" dur="1000"/>
                                        <p:tgtEl>
                                          <p:spTgt spid="1028"/>
                                        </p:tgtEl>
                                      </p:cBhvr>
                                    </p:animEffect>
                                  </p:childTnLst>
                                </p:cTn>
                              </p:par>
                              <p:par>
                                <p:cTn id="17" presetID="31" presetClass="entr" presetSubtype="0" fill="hold" nodeType="withEffect">
                                  <p:stCondLst>
                                    <p:cond delay="0"/>
                                  </p:stCondLst>
                                  <p:childTnLst>
                                    <p:set>
                                      <p:cBhvr>
                                        <p:cTn id="18" dur="1" fill="hold">
                                          <p:stCondLst>
                                            <p:cond delay="0"/>
                                          </p:stCondLst>
                                        </p:cTn>
                                        <p:tgtEl>
                                          <p:spTgt spid="1030"/>
                                        </p:tgtEl>
                                        <p:attrNameLst>
                                          <p:attrName>style.visibility</p:attrName>
                                        </p:attrNameLst>
                                      </p:cBhvr>
                                      <p:to>
                                        <p:strVal val="visible"/>
                                      </p:to>
                                    </p:set>
                                    <p:anim calcmode="lin" valueType="num">
                                      <p:cBhvr>
                                        <p:cTn id="19" dur="1000" fill="hold"/>
                                        <p:tgtEl>
                                          <p:spTgt spid="1030"/>
                                        </p:tgtEl>
                                        <p:attrNameLst>
                                          <p:attrName>ppt_w</p:attrName>
                                        </p:attrNameLst>
                                      </p:cBhvr>
                                      <p:tavLst>
                                        <p:tav tm="0">
                                          <p:val>
                                            <p:fltVal val="0"/>
                                          </p:val>
                                        </p:tav>
                                        <p:tav tm="100000">
                                          <p:val>
                                            <p:strVal val="#ppt_w"/>
                                          </p:val>
                                        </p:tav>
                                      </p:tavLst>
                                    </p:anim>
                                    <p:anim calcmode="lin" valueType="num">
                                      <p:cBhvr>
                                        <p:cTn id="20" dur="1000" fill="hold"/>
                                        <p:tgtEl>
                                          <p:spTgt spid="1030"/>
                                        </p:tgtEl>
                                        <p:attrNameLst>
                                          <p:attrName>ppt_h</p:attrName>
                                        </p:attrNameLst>
                                      </p:cBhvr>
                                      <p:tavLst>
                                        <p:tav tm="0">
                                          <p:val>
                                            <p:fltVal val="0"/>
                                          </p:val>
                                        </p:tav>
                                        <p:tav tm="100000">
                                          <p:val>
                                            <p:strVal val="#ppt_h"/>
                                          </p:val>
                                        </p:tav>
                                      </p:tavLst>
                                    </p:anim>
                                    <p:anim calcmode="lin" valueType="num">
                                      <p:cBhvr>
                                        <p:cTn id="21" dur="1000" fill="hold"/>
                                        <p:tgtEl>
                                          <p:spTgt spid="1030"/>
                                        </p:tgtEl>
                                        <p:attrNameLst>
                                          <p:attrName>style.rotation</p:attrName>
                                        </p:attrNameLst>
                                      </p:cBhvr>
                                      <p:tavLst>
                                        <p:tav tm="0">
                                          <p:val>
                                            <p:fltVal val="90"/>
                                          </p:val>
                                        </p:tav>
                                        <p:tav tm="100000">
                                          <p:val>
                                            <p:fltVal val="0"/>
                                          </p:val>
                                        </p:tav>
                                      </p:tavLst>
                                    </p:anim>
                                    <p:animEffect transition="in" filter="fade">
                                      <p:cBhvr>
                                        <p:cTn id="22" dur="1000"/>
                                        <p:tgtEl>
                                          <p:spTgt spid="1030"/>
                                        </p:tgtEl>
                                      </p:cBhvr>
                                    </p:animEffect>
                                  </p:childTnLst>
                                </p:cTn>
                              </p:par>
                              <p:par>
                                <p:cTn id="23" presetID="31" presetClass="entr" presetSubtype="0" fill="hold" nodeType="withEffect">
                                  <p:stCondLst>
                                    <p:cond delay="0"/>
                                  </p:stCondLst>
                                  <p:childTnLst>
                                    <p:set>
                                      <p:cBhvr>
                                        <p:cTn id="24" dur="1" fill="hold">
                                          <p:stCondLst>
                                            <p:cond delay="0"/>
                                          </p:stCondLst>
                                        </p:cTn>
                                        <p:tgtEl>
                                          <p:spTgt spid="1032"/>
                                        </p:tgtEl>
                                        <p:attrNameLst>
                                          <p:attrName>style.visibility</p:attrName>
                                        </p:attrNameLst>
                                      </p:cBhvr>
                                      <p:to>
                                        <p:strVal val="visible"/>
                                      </p:to>
                                    </p:set>
                                    <p:anim calcmode="lin" valueType="num">
                                      <p:cBhvr>
                                        <p:cTn id="25" dur="1000" fill="hold"/>
                                        <p:tgtEl>
                                          <p:spTgt spid="1032"/>
                                        </p:tgtEl>
                                        <p:attrNameLst>
                                          <p:attrName>ppt_w</p:attrName>
                                        </p:attrNameLst>
                                      </p:cBhvr>
                                      <p:tavLst>
                                        <p:tav tm="0">
                                          <p:val>
                                            <p:fltVal val="0"/>
                                          </p:val>
                                        </p:tav>
                                        <p:tav tm="100000">
                                          <p:val>
                                            <p:strVal val="#ppt_w"/>
                                          </p:val>
                                        </p:tav>
                                      </p:tavLst>
                                    </p:anim>
                                    <p:anim calcmode="lin" valueType="num">
                                      <p:cBhvr>
                                        <p:cTn id="26" dur="1000" fill="hold"/>
                                        <p:tgtEl>
                                          <p:spTgt spid="1032"/>
                                        </p:tgtEl>
                                        <p:attrNameLst>
                                          <p:attrName>ppt_h</p:attrName>
                                        </p:attrNameLst>
                                      </p:cBhvr>
                                      <p:tavLst>
                                        <p:tav tm="0">
                                          <p:val>
                                            <p:fltVal val="0"/>
                                          </p:val>
                                        </p:tav>
                                        <p:tav tm="100000">
                                          <p:val>
                                            <p:strVal val="#ppt_h"/>
                                          </p:val>
                                        </p:tav>
                                      </p:tavLst>
                                    </p:anim>
                                    <p:anim calcmode="lin" valueType="num">
                                      <p:cBhvr>
                                        <p:cTn id="27" dur="1000" fill="hold"/>
                                        <p:tgtEl>
                                          <p:spTgt spid="1032"/>
                                        </p:tgtEl>
                                        <p:attrNameLst>
                                          <p:attrName>style.rotation</p:attrName>
                                        </p:attrNameLst>
                                      </p:cBhvr>
                                      <p:tavLst>
                                        <p:tav tm="0">
                                          <p:val>
                                            <p:fltVal val="90"/>
                                          </p:val>
                                        </p:tav>
                                        <p:tav tm="100000">
                                          <p:val>
                                            <p:fltVal val="0"/>
                                          </p:val>
                                        </p:tav>
                                      </p:tavLst>
                                    </p:anim>
                                    <p:animEffect transition="in" filter="fade">
                                      <p:cBhvr>
                                        <p:cTn id="28" dur="1000"/>
                                        <p:tgtEl>
                                          <p:spTgt spid="1032"/>
                                        </p:tgtEl>
                                      </p:cBhvr>
                                    </p:animEffect>
                                  </p:childTnLst>
                                </p:cTn>
                              </p:par>
                              <p:par>
                                <p:cTn id="29" presetID="31" presetClass="entr" presetSubtype="0" fill="hold" nodeType="withEffect">
                                  <p:stCondLst>
                                    <p:cond delay="0"/>
                                  </p:stCondLst>
                                  <p:childTnLst>
                                    <p:set>
                                      <p:cBhvr>
                                        <p:cTn id="30" dur="1" fill="hold">
                                          <p:stCondLst>
                                            <p:cond delay="0"/>
                                          </p:stCondLst>
                                        </p:cTn>
                                        <p:tgtEl>
                                          <p:spTgt spid="1027"/>
                                        </p:tgtEl>
                                        <p:attrNameLst>
                                          <p:attrName>style.visibility</p:attrName>
                                        </p:attrNameLst>
                                      </p:cBhvr>
                                      <p:to>
                                        <p:strVal val="visible"/>
                                      </p:to>
                                    </p:set>
                                    <p:anim calcmode="lin" valueType="num">
                                      <p:cBhvr>
                                        <p:cTn id="31" dur="1000" fill="hold"/>
                                        <p:tgtEl>
                                          <p:spTgt spid="1027"/>
                                        </p:tgtEl>
                                        <p:attrNameLst>
                                          <p:attrName>ppt_w</p:attrName>
                                        </p:attrNameLst>
                                      </p:cBhvr>
                                      <p:tavLst>
                                        <p:tav tm="0">
                                          <p:val>
                                            <p:fltVal val="0"/>
                                          </p:val>
                                        </p:tav>
                                        <p:tav tm="100000">
                                          <p:val>
                                            <p:strVal val="#ppt_w"/>
                                          </p:val>
                                        </p:tav>
                                      </p:tavLst>
                                    </p:anim>
                                    <p:anim calcmode="lin" valueType="num">
                                      <p:cBhvr>
                                        <p:cTn id="32" dur="1000" fill="hold"/>
                                        <p:tgtEl>
                                          <p:spTgt spid="1027"/>
                                        </p:tgtEl>
                                        <p:attrNameLst>
                                          <p:attrName>ppt_h</p:attrName>
                                        </p:attrNameLst>
                                      </p:cBhvr>
                                      <p:tavLst>
                                        <p:tav tm="0">
                                          <p:val>
                                            <p:fltVal val="0"/>
                                          </p:val>
                                        </p:tav>
                                        <p:tav tm="100000">
                                          <p:val>
                                            <p:strVal val="#ppt_h"/>
                                          </p:val>
                                        </p:tav>
                                      </p:tavLst>
                                    </p:anim>
                                    <p:anim calcmode="lin" valueType="num">
                                      <p:cBhvr>
                                        <p:cTn id="33" dur="1000" fill="hold"/>
                                        <p:tgtEl>
                                          <p:spTgt spid="1027"/>
                                        </p:tgtEl>
                                        <p:attrNameLst>
                                          <p:attrName>style.rotation</p:attrName>
                                        </p:attrNameLst>
                                      </p:cBhvr>
                                      <p:tavLst>
                                        <p:tav tm="0">
                                          <p:val>
                                            <p:fltVal val="90"/>
                                          </p:val>
                                        </p:tav>
                                        <p:tav tm="100000">
                                          <p:val>
                                            <p:fltVal val="0"/>
                                          </p:val>
                                        </p:tav>
                                      </p:tavLst>
                                    </p:anim>
                                    <p:animEffect transition="in" filter="fade">
                                      <p:cBhvr>
                                        <p:cTn id="34" dur="1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066130"/>
          </a:xfrm>
        </p:spPr>
        <p:txBody>
          <a:bodyPr>
            <a:noAutofit/>
          </a:bodyPr>
          <a:lstStyle/>
          <a:p>
            <a:r>
              <a:rPr lang="es-CO" sz="3200" b="1" i="1" dirty="0" smtClean="0">
                <a:solidFill>
                  <a:srgbClr val="FF0000"/>
                </a:solidFill>
                <a:latin typeface="Agency FB" pitchFamily="34" charset="0"/>
              </a:rPr>
              <a:t>En la imagen, otras personas que se han sometido a cambios extremos, antes y después:</a:t>
            </a:r>
            <a:endParaRPr lang="es-CO" sz="3200" b="1" i="1" dirty="0">
              <a:solidFill>
                <a:srgbClr val="FF0000"/>
              </a:solidFill>
              <a:latin typeface="Agency FB" pitchFamily="34" charset="0"/>
            </a:endParaRPr>
          </a:p>
        </p:txBody>
      </p:sp>
      <p:sp>
        <p:nvSpPr>
          <p:cNvPr id="4" name="AutoShape 2" descr="data:image/jpeg;base64,/9j/4AAQSkZJRgABAQAAAQABAAD/2wCEAAkGBhMSERUUExQUFRQWGBkYGBcXGBgYFBwZGhoWGBgcGBwXHCgfFxwkHBceIC8gIygpLCwsGB4xNTAqNSYrLCkBCQoKDgwOGg8PGikkHh8pKSwsLCktKSwsLCkpLCksKSwsKSwpKSksLCwsLCksLCkpKSksKSkpLCkuLCkpLCksKf/AABEIAHgAmAMBIgACEQEDEQH/xAAcAAABBQEBAQAAAAAAAAAAAAAFAAMEBgcCAQj/xAA/EAABAgMGAgcFBwMDBQAAAAABAhEAAyEEBRIxQVFhcQYTIjKBkaEHUrHB8BQjQnKy0eEzYvFDc6IVFoKDkv/EABoBAAMBAQEBAAAAAAAAAAAAAAMEBQECAAb/xAAkEQACAgIDAAIDAQEBAAAAAAAAAQIRAyEEEjEiQRNRYZEyBf/aAAwDAQACEQMRAD8A2t49eOMY0iNYbUpWLEnCyiImbCUTHhPA68L3QhYlhScZY1OSXZz40G8RrXeVnC0rXMQogYQgEKqp2oDR6hzSNU/n1dm9HVhWdbJaACqYhIUWSSoAE7Ak1PCHZktwQCQd6U84GXElpeJTArOPDsDUDm0FAoQypYm6TRxs5lIOEVc7lq+VIRMdoyhtlFRcDCwYg1fUENTSrl+DV88VxTies9xQsceqEeQs+0dM3Q7CjhcxoqnTXp/JsEtipBnqDolElyH7xYdlPxh/sc0Wwrih9JPa1IkLVKkpM1aSylf6YOrNVbMRoOMY3fvTCda5mOZMUpu6knspb3U5VzPKBq5mIAVJq43I+X7R7f2eo1VHtrUKmVjoHCVy0DkAQsnniHIRYej/ALYLLPUETguzqLAFbdWX/uHdrStOMYhKuicpLpQSBU6bVhjr1JJTlXWNTT8Naa9R9Zgx7GPezX2h9UE2e0K+67qFkv1eQAJOSNP7eAy2B41Myj2FChRphULntPZqY9nXgQhTE96lfIRxYkI6sDcwzarGCrAHr+Ea8KVgnIyxw4nOR7FBznSKoq75k1a1KUkpUsqCmV2nNaE14HQE8HK3NcPbSqYRgxAYUhiSe7iLuAdhxFINKulWZCkpYpAAYB+8W3OX8mJkpLLd3GMrIbXCEp8hHzsv/RT1JUU3BpVFhpKKCkcT8QHkPOkcJtKiHSIaFom4gCG1Zom94vexdQf8CqTHTwNWvEaEpLNru8SFTlBmFNeb5RfwcpSWgDgSZgJBbNqc9IqiL9m1BVXlFmlT3+fp+8VW8rOBPWG1J86/OKGJxn6cO0G75vJMiVMnLqmWgrUNwlJU3i0fL19XvNtdoXOmElay+7DRIfQCgHDjG8e123dXds4azAiX/wDRST/xSYxzojdonTiSKJYtxYfz5QOUuly/R3CLk1Ee6OdDFzSFzOynjmeQjQbt6NyJeSBxJzhyzsImIW+UTp5ZTZUx4YxHk2ZAoAKhoyvpvYgia2EDjGpmelHeUAYHX7c8q2y8OSh3Vbc+Ebil0lbMzQ7KkZTdUwAEV5FvSNL6Ce0uc8uzze0gLSnGR94AWSlFSH7RAepGTRndpuaZLm9UtCgoHjXkdQdxFnuPo1PRJTaksnqF9YlJTiWoIqpQehIALA0LU0ig5R9smqEnqjfhCiFct5i0SETUkEKALjI8oUFsEcWK6QlCQplEbUH8xORLAyAHINGU/aZshB+zzFymD4UMUUc0QqiX/twx6np3bUp+8U2y+rSR4lqeIHjCuDlxzoay8WeJmrwMvS8LNJrNWhB2ftnkE9oxQZvSFc5IJtawCkUSpmV+IHCOFG3gZOtFnRiJUkqqxJUpzmkkEJxcfGhgsoxkvkrMjga9ki02jpipSsNllqIDOudRG+WdRWpB4Q1I9oy0Lwz7OzZlCw769iYzeClZxV5t9qUPupdGHaKcKQqrlJpu4IB5vEFNmB77lxyA5DXxfwhb8GJfX+BnjT1H/TUrr6c2OecInISsfhmEIV4YqHwJgzKtSCWCkmpFCMxmOY2j52HfKElj2yonIgA0O5LQYuS/5stDSpipWCrVKS9E9k0YqG2vGMlx23cQPRG7BQfj/j9xFbvJOK0L4U9BFMuL2jzUrUua0wqAcDshtw/dAeoAqCTnWCf/AHQJs0lmKi1C7Uo+1ecMca4t9gc4C9tdnKrA/uzJZ4VSpNfOMz6BTGXMBzZPxMbp0hu5NolTJK+7MQEk6hxn4GsYBc9mnSbWqQzTQFIY6KHxGZEeyLtFo3C+skzTLKkaw9asaU/dtiORNRzipJRLlqHWT1Km5hGKm1A1A+7RZ+j1q62S70dQD7AtE9xoqRl20CZVrlyVCZNxzVFTAs4xMSNQlNAczFzs1sxJqkp224EQBsVymUSo9pyCHch9CASzwasilK4mPWme6uwf0iu0TZYNeycVM2ao4Ug4q0JSUoAopsG1KgNszeDw1PRSPLHNSJSZkxwJSV4tglAdSsnolJ849vSOdK2yveyzpUmWV2VahhxzCgDESnAoioajpD0LU4mFGY9F7+Ui1pmYsAUS5Z8IW4WW1bEfIQop7RKq9m4WC6kdXiIClEUxd0eH0eMUVIWh2nFYchJwsWqBllSusXm2TsNmU2eAgeII+cUv/pqi5ANBvA8+OOJKEEO8WUsjcpsj2uzJNMCHbvFIKvPM+cdWO6UoAUJhBfREvydnaJYQoJZUqnvE18BCsllBII9YX2tDjjF7JEmwLmglQIlgjEuuEDcsCoDcswiN0gXLlEoQBQOSlWIEaMWDvy2gz9tVIQcKiFHb4jnFMt6+2T7z8vr5AQd0lQtu2Vla6lxr8T6Q5Lmg5rIYZ5nk2p9IfngB+WW8RChKUKIDYkjZmJ0eqS4GWYeCxYvJUSbLPXkkAYqgnTxJpQQVsVrJWxJJ1c6gA0O7ebwLuhOJK1YXAFHPy1JPzh6fMYlTFJZILd4Fgx8XEEQM320oYIOhSPQCKr0j6NyZp+0BAFplh0TASknD+FbUUCHS5FHi2TweplE+6l+ZSIAX8fuVPUUB5E1HKAy9Bop0mwJAqCouopxMwxbU2AqdoM9G7MKpy7R+vraI1kWFl+JcbEZj63EBb0nTOu6uUpYqSrCopAB3aJ7tuirBJRsuNstcsgpdTuz5JozsTEWz3kJRqcQ/5AcRrEO5LpmTWKnWdhkH94ncxIvGwELCEhI985kDNg1Ap2DaRnX7CX9fYcBxgHMHKOZlnCpa5au6sFKvyqDH0UYiXOSmWEGpSSH4Zj0Igi7kxymcSPnWXYFIWtB76MSVc0kg+bQos/Tqxiz3pM0RNCZo2dSSk+GJJjyKyfZJkpxSbRspsstcllPUMDxIp5Z+EUC8rwmIUUANmFGtC7UI5Rcb4tYlWbEpVAzDUnYc4oNy3+LXNV1xEs4sROmDJ8tCAI75K8CcWTTa+h+QtRrhcasM+ep8TE4W9mZJcbbQRRIsgwkWnGCRUE0qQchkGiFaESvwzFLVsH3LuVCmh8YWrWx7t+mM22aVB9IF2yX2OL+kTFdkYeNPGIt4zBUcG84EvTZeAC1Tq760zgXbpqyXLgPQKZ/TjBW0SwklWIgHMFuVDmIETZmNbtp6DnwhiIrMfslpwhqEkvlVs/DL4wTsigpRCQVYgoKDB0gjMF+0XaBswHEkhizVbXOHbKVFKjiI7KtmJanrBgLPpWzycUlIOqE/pEALdZu8hQ4EcIsV3/0pf5E/pERb3sWIYhmM+UDkCRidmtEyy3jNkzHCJxxJUaDEOwkjTtBDc22ETbXJmJmLMvC6yknE7MCQWaoLUfjFi6UXB1oxoQgzk90qcVYAORoGyinXTfiyrqbSky7QihxUxgfiHFqka5jNgtli/wDpDeDJXxZdbPf0wpCEtLQKHAas71UcmrlvE9ASEFs9Yr0lBXQlhBeSEIls/wC0KuTeh9dYq0TJQYw/Lm1gEm8SpSmyNPDeCMgkBzHLVHCfZ2NdKOiCLykrSlhPkhKpauKsboJ2VhHKhhQf6EHEmevedh8EIQn4vCiph1BJkzK/m6KZ0lvdNnQla04gAyU8SQ5D6gBn4mMusttCbSlRdKFKINXopwX86xMvzpFMtLY0oYe6CMssycoCKmE6Ch2gs/kzYfE0Sy3elmc4Rpl5wQ6tKchAq6ZoXLQtnJSNdWD+rwQm2hqnTSFW34UbVWNWkupI2Lnw/kwHtk+qlE6mJE23UUonOg+ucBLTaCssMoxR2ClIjTLSCXZ1bbRGTKxPiJclqVc5twMPzTgHMeMMFBZ6AUVnV8qbs0GiLyH7Ja8DFyFAvvv4UHxjmzWnCFEAHEks9COW5jiZLxJJY7k5gOwc7RGnjCDSjEjhmPllBqdWCbV0fVN2/wBGX+RH6REgxHu3+jL/ACI/SIdnTQkOosIGwQFv2xgMsUehHGKdedxSZixMUn7xgkKc1AqEnfL6aLVeVsM07JGW/wDmANkQZtpPuy0EgcVEpHoFF+EbGNm2UWzWmchUyUSlSpasJd20II4FJygnZJUyaR1i/AO3r/MQ+kkgybycj7uchAJ2UnEkeeH1EFLPJI7SNPrxhHkLrKkUcNSimyxWK7UoSKR7bJtOXwhWe1lQDgCkQb7mNJWR7p9afOFUMNlj9m5exBRzWtaz/wCSj+0KBd0S5qbFJVJmFDSgRTslTkkKDVDmFFyOJ9VX6I0pfJmFEnDQs5A8DHBS+WWpPKCqLsHUpJ7yg/J8m8IHTbKrsozrpl4wxk4uTHFOvTmHIhkbSfhKuu+5kkMmqcyD8myggOkSpgGYemnxeAK0FIAFX832hxEwAIAz/FRqvAI4ou+wV5Za6h77JMVUqA4R79hKQST4w7dc4kNmU6akRGvu8BpyGnP4wm4y7dR2Lj17ID25XboXbXjyjjrlKOE8IjqYGnrDkpQCgfH4QatC927CikYUZpINGCnyNHGYq5/yIHzKgnUg10ZjWsE7YlPVIISrUlRyLlwA2X1tA6aXSRqoEqPBqD63gqlcaBtUz6isloSiRLJ9xDb90QMtdoKy58BpHY7qP9tH6RC6qOVC/QVkC0Ch5GKzfV7fZF2cgqHWTgqYQ7dShksQO9RSi3M6RbbRJem/0YC3tdqZxKVBxQDkMvHXxhmKvQNsZ6XdGTaZS1SqrSMSGq79sYTrliG/jAO5bVilpXuKjZQooeB9GizXDa1WVpUwlcgUSo1XL2fVSPgz5RAv25hItRUj+jaRjS2XWpDrFNFI7Y/KuEOXi12HeNk31Y8EUdMC73WTKWOHwIeCllT2YgW0s52BiYii1os1woBu6ztnhSlQ1DqLwog9E7OUSiU0CpszENDgV1R9EV5DaFH0GK1FIhyfyZmdsQAkZACmwYUERLJJd31celYUKPpc06bRDwx+KZGs1nQVKwgEEs+YDd5id3iBbrMy6ZApHH6eFCidkxR/A51sfx5Jfm6lwuXoVbCvF1aZaa1mKw0PBLqzG0OdKOikqzyjNtE0zFuAlCAEAq0Ad1HKp2eFCj4hc3Lm5Ci9L+FxY1HGZ/MWBQAEnX9olWKyBSg9RVxwG1c/2j2FH0vHinkpiOaTULX6JF4kpASCySKjxP8AEDlnsq4g+TGFCjrlRUc0kjOPJyxJs+l7Ol0o/wBuX+kRJVLdJ4R7CgMfDzGBKcP4fX1pEVFl7R5CFCjteHJzMsPb4EHzcQFvkKkSgtsclC0zSj3cBabh4GWVuneoarqFGtX6eWh28LKJRdBxSyWG6TqlWx2fMQKWjGtKPeWkHk4f0eFCiNkgllpfwq45t4rf9LD0XU9jQR/qYlD/ANq1zf0rEKFCiwvCX6f/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www.eluniversal.com.mx/img/2007/08/Dep/higuitanot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6" y="1562497"/>
            <a:ext cx="2535832" cy="20825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1.bp.blogspot.com/_Qvwx8oiE_aE/StO-j7UYk7I/AAAAAAAAA74/oPpf1mvfsi8/s400/maravillas-cirugia-mujeres-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9832" y="1599088"/>
            <a:ext cx="2264256" cy="2045935"/>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8" descr="data:image/jpeg;base64,/9j/4AAQSkZJRgABAQAAAQABAAD/2wCEAAkGBhQSERUUExQUFBQWFxcXGBcVFBQUFhQVGBUVFhQYFBcXHCYfFxojGRcVHy8gJCcpLCwsFR8xNTAqNSYrLCkBCQoKDgwOGg8PFSkcHBwpKSkpKSkpKSkpKSkpKSkpKSkpKSkpLCwpKSkpKSkpKSwsKSksKSksKSkpKSkpKSkpKf/AABEIANEA8QMBIgACEQEDEQH/xAAbAAACAgMBAAAAAAAAAAAAAAAEBQMGAAECB//EAEYQAAECAwQGBwYDBgQGAwAAAAEAAgMEEQUSITEGQVFhcaETIoGRscHwIzJSctHhQmKyFBUkNLPxY3OSwgclM4Ki0hY1U//EABgBAAMBAQAAAAAAAAAAAAAAAAECAwAE/8QAIREBAQACAgMBAAMBAAAAAAAAAAECESExAxJBMhNCYSL/2gAMAwEAAhEDEQA/AKzGixHwwYpujU3UBTZrKr87PMrjq2C8e92A7AoLQnnxMzhThghZaTLjgube1pjIl6WuIYT248gt9L+Qjtr4p5ZujMR20D1mVYpHQgEY48QhrZlBEYjK8O314qYRYpHxcRX7816fL6HQxmAezBGM0ahgYNA7EfUNvH3y7z+EjhULn93PO1evRdHW/CB3KJujzRkAtozyhtmxNTa9i4/YH7PFetmxG0yULbAbX3VgeWfuiINR5rP3Y7YfEL10WOAMkLHsBnwohY8uhQLpGaeWfPugkOByxpXOm5O7WsHDq5KuNqCQduXr+6nkMex6E6VNHVJ6j9/uOy7jgqvoi6shL1w6lO5zh5V7VXbKnTCufC5xB7S0CnLvT7RI1koHykdz3hV8dtiHkx0bUUrQtMapLie2JMBWFd3V0BVLsUQC7aFqPHawYkBL4tttHutrxwrwQ9m5ps16xz1X4mk7W++WjdexHcpoGk0F2TkPaD6nAYu2sQ0G0obsnAnijG5I+zdOCtUXYYt3VtijouxksurZRBqi0sqsW0HLweBD6RwpgPFXOxtHxVoHaVXrAgAGpXpVmQ+qMMUsjqMZKzmtwomkGCBkgYcbBEQ46pxAFthArro6LiFGqi7i05AG+FXFQvhI54UDlhgYsWxBCkdRbDkBqJ0MIaK0IiK/Whoj6pdsXTMKtVTLakqEkDhyV3jMSG3JWoqFPPo8VeO/2MOmp9O664ePJXHQ0fwUHg/+q9UqMaNaP8Qn9I78Fd9Ch/AweD/6sRN4/qPmOQ7FEtCGLVK+MGNqe7adQCpY52piIGirjQJZFn3E0aCNg1nfuCkisLzU4uOQ1NHrXrU0OVDBtcef23KNy0pjiWxINOs81PrIeZ7kDMsJw90bszxJ806iQq48/p9UDPhrR1sNdMSTvooZZW3hbGK/MS4Huj1xKUR4JJ113VTaO5733Wi7uzcNldQO4bUQyzKVAxOF52YG4fEU2Es7a6+Eso6JDIIxpqJV1sLSIPo11Q6mR8jr4KpTcVrCQBeIP/aOPxOS6LPPLwRUEY1GHBXktTr2KG+oqMQuiqfYGkJoC/3fximRyvgaqYVGw1VrfHrlkjOS2ad31sNQ9aKTp8FXRak6JYoemWIi8ssuVxb2H6K+2e7ABVez5bFvytVmlnLnjpuhzYimbFQzVK1uKbbaEy8Qk96Zwo5S2DqTOC3BHFq2cMUPEOKle2uXrtUboW0pqCFxWzEXXRLlzcUoonu1oV5Rbm4ISKUtEPFcgpuHgdaOehZoYIC8+thtH3dl3m4edO9XjQ7+RgcHf1HqmaSw6Ra6j9W/QK56I/yUH5T+t6bxo+U6a5Q1vuqfdblx1nyWpl9G4ZnAcSjZaXwa3KmaeoyI4MDC8cyu4kHMnt37kYyDU1OAGvUNncOZQU9OEm6ylTg3Ct0a3u9Y0XLnFsSyfmyCWtFX6yRgwHKu1x1N7ThmsmZYjOpe44VxNch2+CeMkg0DdjvLvxPdtK1JSd+KXUqBgPCnOnftST/FCyUsW6ABW8cXGmIB2fmcO4Ie1CaiFCwzvEattDt3qx2hFu1a3FxrU7Tr54dm5QyVk0GOZxPkqBJvlVIWjF7E4bOG76pZaWjroZrq3bV6Y2QwyS20pMEEFPMrodRT7DiDFpphTPuHZmDxVoseMRehH8NC3aYZyrvaat7Aq7LSobHpqc0jkfXam7IuEON8OD+DjdidzhXtTY3SeUPwyqmbLYLuGQuryptFF+yrFNeWIbocqPY8DJx+EDkmbEDZkP2bDuB44JixqV1CoW9TtbRcQ8MFqZnmNHWcG8SgYU2JRFQo2uurkqvM6TwR+IHgfWtTS2k8LDrDvCaRlpE0MaLT4nBV+NbzNRHeCpIFoVoUbR9Tt8SnJQRo4Q0aZFEsnLRaMS4AbSfqhtpibGLgoH0VVndNYTML17gCeaTx9Oy51GCvms1XtxQsyk1nTUy9oJa1tdpNd1WoiPaERn/Uh4fEw3uWaFDZLpPK1aDrDh4/2Vi0S/k4Pyn9bkst9l6Xe4YigcOwg/RM9Eh/BQflP63I+P6l5aZwhfjNbqbifXrNPYUHEDW4+FPsEo0ebeMR+03R2egm74l1+8gMbuGbz4DsKKZfblqhhENuONMM3OpXuxXMnAutL3Yud5ahs3bmhLpOX6WaiRD7sMGmyrnH7nsCYuq4gDLLhkufyV0YYuWEuvE5nDDfs2Ci6EwIYIbngO8kd5OA3EnUpnw7jcMT5rhkkXOpspjvp9MO9Th7NoZGVLn3jkObtvDOidwpdSyspdRF1Njv6Og8VtAk1oYgp5GySeZg1qmBT4jKRmfMOQ+yOlIYIiMOV49z8/FCzeEdvz+X91NKv9od7P8Aa0hP/qeRzZEUmGA7NvVPEYIwhLLPiUixG/K7vH1TNViFYsXN0raZlT0dNZeH8o8EyZhVA6NQSIEKvwDwR85hkkq0DxS55qX3G6gMzxKGiy8uBV/XO15r3VwSy1o72gmpAGzHsVQmLQc9wbi93w1o1vzfEUJz0a8cndsy8q6tHEHYHeWpVyLLMrQPPaVzGmHte9kR7mXRgIbBQuwoDiKChOO5bk2viB5reDACQ7AkE6t+Ca40kygiXknDI86K+6NtcWiupVGy4Tog6mNMSDg4etqvWjLcBVT5V6HzUMgFUnSB7nuuVpRepTcv1ctS8ytSCekiOOABzOr6rZSwZltWYtngGmLjsUrX9DiejadlRXuGNUZJy/SRB78OGTi+6b54YdUJPPSBa57egJBe4tiUeerkKUwOo1T4477Jllq8H8npWRhgRtaa8sCnspbt+mRBVENlFsEOoWRA83cwS2gphnnVWHRmCadYEHhgDuS5Y66HHLfFWuNLiJCe0D3mkcis0SfSz4R/I/8AqRERIw6DH1iEDo4aWZC3td/Uemx6R8i1aNwQ2C3tPb6ouJqNWK/HIkDcKXfRR9hwqQWHcPXJVufnT01wZkux4UPgeSW1sZsXAxhlkMVLyDhxHkSmTLFjubeEWFD3EF1eJ1IQQjChkgalSJy35mK59HhrGlgoXFpo5129QYkCuOoLePC5KZWYrtfm4R6zIcUDItOZ8adiZWVafSPo6E6Gd+SqejM7GuRHPMMthOLT1i1+Di0kV6rsBUAkV2q7WPaEOMwOY4ObtGojMHYdyOfj02OUvRgUvtW12QBV1TsDRUlGxolEhtqfaxpc4gDaVLGbp7dAX6TxotOil3De8gDmpgJm7ecIbtrWux7NRKps5pQ97iIbCBRxvOddwZdvm6MRS93Lp2kUzLRBDjtpXI1BBG1rhmF0/wAVs2n7477F2lEHSg0Io9tQcCMaGveu5CvSCuqGPCi3Pxula1/qmdOSySFC7YIYHl9FDKaMLZFuzDPzQwE9rRVm1XXY0L5fNWOC+oqqYoZO+lC0suhYn0QosqGBCYPyt8EVFlAQhbOiVY35R4JtLuqkdMV+dsa+CDkqzN6Huhm9DwG4V7wV6W6HTeuRLtdqRk023lcxZ4caxGw3uu0q5j67q0KLk7IcR7OGGjP3Lje7M/ZekRZNobUgIMwwe/0AAjQkisytmubiAK6iGgHvCsVkSJYBXOtSpnwWtpu8UTCjDUl1DD4rgRvpyVInrP8AaV1VofIq63atSKbh9Yo0ISOsQuxvGu/FLo+j8XIZbnFvJWljMK1C6bEx2obPraqyWipBq4Adta8Sn0tZYbkO4JmyiIbDFEOCgnQqU9awk2j7P+Xy/wAniXlOo0XGm/zCT6OCshA/yx4uRnSfk7i52XjAaN3/ALKsyMDpI4efhx41IPIJ5Zcz1btfwCnHrV50SazXXJp7MrzajsOPI8lLI/i7WhkMEUSyY0PhPJddFeCaQhgjIK2GVkVyw2r9n6IQobq0GdfdGaeQobWCjWtaNd1oHfRT3VDERyz2X0Qzh6qUTklDjNuxGh9Mq1wNNxTmZhm6ll1CXVGzfCtO0GYHl7HOaTWuN4EGlR1q1yCjm9EHxYofFiOfTb9BQDsVvYFpzlX+Wl/jneig2Y1rKbAk8hS89uskCmwCn1VljvVXsiNfnIoGQcAOyleYKleTZTUdaVG7GhcHeKc2VErDCTaYj2sI7neu9MrCiez7Vafpy5dGlVi5qsVUlcsl5YLjsC2mewgUTaDHIySOaDmuDzrA5AeSKhzVaKDrO3T4AxUkKcBySKI2/rRMvCAwr6CXd2rqaNpiLeGCyBJhuJz9FQy7wMBsy5IkxsKYJoXoFM4mqyWj1ICHn3bFxOTzYLA4kCmskDPitGqyE0b2JFapoa7l3LaRAszFDvzGqiEtG1WYVIH12I2hIlkolQiugxrgOCVyUYBxAyOPfimzHpTyaQmreCidMkj1iiI5S6PFAqUKKONHp3+ag0Xb/BQR/hjmSfNCxJoXgXGgrXHZmjNGD/BwP8tqfDlz+YUyaulrtla8NfjyXVqCj4cUGhY8V3tfgfEIeCavIOo4d/3CJnIN6EW66EDiMQOVEuU4LjxVkl4iPgvSezI9+Ex/xNB7afWqZQ1z7dcvAp5QE9MGHDc9rDEeBVrAaFx1CupGXlG6Gmlaoo1pexvuaQblS3AuBplhmdSUyMyIjA8Bza/hdg5vGiaRgD2INrKJ7ZoE+pDRUQHKGYSH2TW5P9FCc/WBhx1c1W9AQTFJOZArxNXE966/4hTpaxjAaFziewD6lR/8OouJOvDkxxVscf8Anbnzy3dGGmBPTQvld+pH6PnqEb0HpSKxoWv2Z/Wp7DNAUf7RG/k7urah6RaVfZJQp/SGI17GPaLtW1cD+EgY09ZJq0XeCX23JBzGns7CDRF2TG6SEK5jqniMFKOgbBmDrwRcKbFUC6BiERCh70KeU0gPPrtRF4oGCjYLllGPkat3qm6Q6Ovjm6+8ADUEYg8VfP2mmChmIldX9k2iyqHL2W6XYGtqRyH0Q1oWK+M9ji40bk3ft45K6TcnWm9DxpUMIqMOCSd8m2jkJItArmmbH0UJjUC252sJrppdtxoiSTjySdiOmXpc5t4ncp0Vdtx5MZjdja95p5K16Lk/skH5B4lU6aiXpt+wAN7jjzJVx0Z/k4HyDxKthNRy+W7FQmUiOO4HmPopYryb7cjRrx2UB/8AIc0NHfSM0fEx4HECqy0I4bGhnaXt7HBrhzp3oUJ0caNzYLXM+FxNNgca07De7KJ9DcvMINrGUm7x/wCm43XgfhBwr2YFemwHXhUFc+c1y6MLuIpyae0Va0u3A07d6AZaL31q1xH5c+7Wm5URlADebgdmpaVSaIn2i7WyLThT+yGdab2nqgkfCc91DqTx0F+OWKGgyAbicTtTbNdfEsGMSMRQ7Nm7BcuibVK1tEn0ltQQID366UbvccB9UJNkt0880ztPppo0PVZ1B2Z8/BPNARda466OPIN81R4mL6nE17z/AHV40PqBTVjzP0AXTlOJHL3dnGkArEhn8g5mqmsgYHgFq1mVDHflp9PFdSGFexT+tejCi2or60n0lpXpkX4LN4b+n7JVZE1cjlhyiC8PmGBHd4JnJOvyjCMAKDsGCrmkYcwMitzbEz4iviKdqH1ZdrlQuQ2iFsq0RGhte3Jwy2HWO+qMfihTxNDi1XYmqIJ7yls5NOpRoS1Q9E3jmAFBMaQsGDOsdupVGal5t2ZaG7jWnEUXUGwIrhhFaDwPjVNyMh6NInD3yHciOCHfpI8uqSKUpd+6XP0OjnON3DNbGhzm+9GcRuptW1T6hxDttj6UNDsKKbNXlVH2CK0D3HeKA8k1lpEwqdZxyz2JbNFMzFwUL4oZDc45AEngBVaL8KevulGl050csQM3kN7CankOaE5pciGy4l57nHXj3uqVedFjWTgfJ4EhUOxne0Zvb4UV90Qd/BQflP63K04cubLViXY0ufz07DQIbSd5DmD8zD/4hp5qXSkdWGdYeuNKoR9kc6/W99O5JldU2HMK7bZ0gva6MrxJH37ladA7Xc5j4LzXoi26ddxwJAPAgjtVYjnrOG2G3xvjhjXvTjRptybiDbDh+APmly5h8byv7IgUpGCEYzCoXQjkKSyZ7MEDERESaNEtmJlYXUSPRU/TNrnwyOBVmhMJNSltuS9WngmnZLzHllMa+t3rcr1ofC9/5W8wSfJU2Zg3TTYV6BofDpDiO3N/QFfKoaHxxeYwnYSeDTVQycSpO/HxUk+/o5d1M6lo7SK8qoWQdXuCWQtMOkWLiqxV0XZJZQAl2t3A99SlOkMKsu7XR1Rzd9UwkYlA0baYbgMPNLNIYtJcn/EYOyj1Oqwl0Utcwoxhk9R5w3Opge0L0FkSoXkpfcitdsIPcaL0OVnKAbDkhTQdELg2ma5hkHZTatGICKk/dStl640pXmgolfQ66oGMblSCfWxHMkcMOahjWQ5+SxoXf/I6HEHio4lsF51gKduikQu6xAb3nuRw0ZA/EtuqXUQyxa3LM5lRvaS6or5BFiywNZWokMNGOSTkiBrbuNcz5KmaZ2jfiNYMmVJ+Y/QUVmmpqvu6lQ7bb7UnbQ88UcO08+jKxXe0gn81O9X7RD+SgfKf1uXnllvwafhiNKv+jEUNkYJOpn+5yttz58x3pKLzWjW017MkdakveloLtYu/pofBJ3THSOPrUn84B+zQwTrHfX0O1SvNNOIrcxKkxANsNg7SBTxTmzYX8W8jLLuFPJQCFSZcfgZD/wBQhtA5uHcjbIhnpSUuSmK1y78FKWKCGKIxuSTSoUtQczATF4Q8QID2FaygS21G1aU0egbRbgmB5jbUGj+1X3RSFdlm1zdj3YAKo2vLkxKDWRzV1kYVyExo1NAV/iGXYG2otIV3XW92kgHkShZGLSnYFFbUzeNRkQKf6igemLQMSOG5CcEsWS+tqv8A7Y//APR3c36LE3u3qgg1MYHVdbTd1T5FB6Rikq0HXEB5upyHNMJQdWGR8La8KD6ITTIUgt/M+vABpolP9UicyB48lc7Ej34La7AqbGxZXY7xaFY9GYns2hLejTs6Mw6HliNmsI2UtVrxStFxEhVSebliDUIbMtkCZBJFUc2bu6158y0ns2kIptvjXXmj7HkXl01UZhRunh2qmnSEbT3FcG2a5VJ7lvYVnm59u0JHOTheaNNB6yQd8uzU8FqTe2rHto0gKrW7A90jeOStkUYJLakvVp5IzikvMKbGxDh8p5j7q22XFc+WhNGDGsArtOug1lU2xo1IwBydh2n7q6WDM/wsFv4ruAABPvHVme2itekNbGwBdAGWvHMnaUxn496E1oza5vPDxQsCzXk3nXq76a99cFJC94V+NgpqoLxUt8m0Me32jhrc+v8A2t93n4JzZcqBilVnS7nG/wBgT6XwGSS1bGaGsKnhFCNepoT1hSOKgeF252K5LkGgdwQVojqo6IELFgVRFUTCrFrqHop1GJZAL9d2o7sF3NWaBkBUmnfgeS4th1YsKEMhid9MaetirLwjnOSC1oV1rW9n+nBAQzWldbj65c0fpHEuxANgP39b0mvmgpmBUb7pqjOYnVjpC+ELaUfvRmxYl0bcdtHsmU/LXhhRBadOoxo4U4n7JrZrB0Ta1IAGeFaHDgNaR6dur0e/6fUptMqUYezptd5BWWxYdGBVyOfdA1u8z9FbZNlG0Qy6NOzyXNQo5iXXMm9GRGpDEUxJoB8mrFFhIKLCSnhOJREy8uiRDxREGEsZqHAUzYdFM2FguXlElQRAgZllSmDgoosPBEFAmDcjGmp3mvZtB5BgkYD7ovFhJO3rOGK8btQe3dxB8F7foNCrZ8sfyH+o9Vz/ACjj2PfB3D6JDNy5vYaqntoQPFWp7UkfL1cTqvEDgFzqm9lSoENopqRToa7kxRg4LHlNo0qK4pA1RkrYKBmRFFVSlcrM0uXNXdVy4oybYNEGNdnikRd7Z73agacTgE/c1IbWaRlrW2XKKlpBMViN7fEDyUUF1Lp2H7+C3araubyXTIfV4Y8NvkrTpz2cpv3XD2nuCxRdMViLaEsnKzDYIyEO720r318FXdKp+9Ge0/hdQdgx+y1ZVoARxEdmTh2ilSk8/GvRHuOt7jzr9AjpuqhB9pDG8V9caq8y8LBefwn1itP5gvSZWF1QlzhsK3CFEfBfVRvgYLcDNIoliMQUWHuTUjBCRmbEtNAAgqWGFK6HXNYxhSjtpygfmijDwxUcODeKMhbUdzBRuFQmESBghXsJGCpIV55bkK7HO/6r3DQcf8ulv8v/AHOPmvGNKWUjt3j/AHL2XQJ1bNlvkcO6LEHkmz/JMezooB8Dr01Z+aYXV02BjUqCqSCKNXL125RkLNHFF1dWw1dUWHaNy5UlFhasMqItWgFNdXJajAtQOYl09KXk2IUUVqzR5/atnGo3fVRQJal5Wielgb7tg+5QUCS63rVXyKeUmUI/2ULE+/dKxEOHk8TJnzN8QhJjXxH6lixViVDy3vjiPFepynut4BbWJcxwMH+6g2+8sWKaxk3IIOZz7lixCjHC6asWJRbesl1ixPC1LMZHghm+a2sTQtUDS/8AmG8B+pew/wDD/wD+tl/lf/WirFibyfkuPawMzXY1LFihFK6cuRksWICwLFtYiDgLbsisWLRmyo3rFiZnBUMVYsS00LH+47tQ8P13LaxHEuSdYsWJ0n//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AutoShape 10" descr="data:image/jpeg;base64,/9j/4AAQSkZJRgABAQAAAQABAAD/2wCEAAkGBhQSERUUExQUFBQWFxcXGBcVFBQUFhQVGBUVFhQYFBcXHCYfFxojGRcVHy8gJCcpLCwsFR8xNTAqNSYrLCkBCQoKDgwOGg8PFSkcHBwpKSkpKSkpKSkpKSkpKSkpKSkpKSkpLCwpKSkpKSkpKSwsKSksKSksKSkpKSkpKSkpKf/AABEIANEA8QMBIgACEQEDEQH/xAAbAAACAgMBAAAAAAAAAAAAAAAEBQMGAAECB//EAEYQAAECAwQGBwYDBgQGAwAAAAEAAgMEEQUSITEGQVFhcaETIoGRscHwIzJSctHhQmKyFBUkNLPxY3OSwgclM4Ki0hY1U//EABgBAAMBAQAAAAAAAAAAAAAAAAECAwAE/8QAIREBAQACAgMBAAMBAAAAAAAAAAECESExAxJBMhNCYSL/2gAMAwEAAhEDEQA/AKzGixHwwYpujU3UBTZrKr87PMrjq2C8e92A7AoLQnnxMzhThghZaTLjgube1pjIl6WuIYT248gt9L+Qjtr4p5ZujMR20D1mVYpHQgEY48QhrZlBEYjK8O314qYRYpHxcRX7816fL6HQxmAezBGM0ahgYNA7EfUNvH3y7z+EjhULn93PO1evRdHW/CB3KJujzRkAtozyhtmxNTa9i4/YH7PFetmxG0yULbAbX3VgeWfuiINR5rP3Y7YfEL10WOAMkLHsBnwohY8uhQLpGaeWfPugkOByxpXOm5O7WsHDq5KuNqCQduXr+6nkMex6E6VNHVJ6j9/uOy7jgqvoi6shL1w6lO5zh5V7VXbKnTCufC5xB7S0CnLvT7RI1koHykdz3hV8dtiHkx0bUUrQtMapLie2JMBWFd3V0BVLsUQC7aFqPHawYkBL4tttHutrxwrwQ9m5ps16xz1X4mk7W++WjdexHcpoGk0F2TkPaD6nAYu2sQ0G0obsnAnijG5I+zdOCtUXYYt3VtijouxksurZRBqi0sqsW0HLweBD6RwpgPFXOxtHxVoHaVXrAgAGpXpVmQ+qMMUsjqMZKzmtwomkGCBkgYcbBEQ46pxAFthArro6LiFGqi7i05AG+FXFQvhI54UDlhgYsWxBCkdRbDkBqJ0MIaK0IiK/Whoj6pdsXTMKtVTLakqEkDhyV3jMSG3JWoqFPPo8VeO/2MOmp9O664ePJXHQ0fwUHg/+q9UqMaNaP8Qn9I78Fd9Ch/AweD/6sRN4/qPmOQ7FEtCGLVK+MGNqe7adQCpY52piIGirjQJZFn3E0aCNg1nfuCkisLzU4uOQ1NHrXrU0OVDBtcef23KNy0pjiWxINOs81PrIeZ7kDMsJw90bszxJ806iQq48/p9UDPhrR1sNdMSTvooZZW3hbGK/MS4Huj1xKUR4JJ113VTaO5733Wi7uzcNldQO4bUQyzKVAxOF52YG4fEU2Es7a6+Eso6JDIIxpqJV1sLSIPo11Q6mR8jr4KpTcVrCQBeIP/aOPxOS6LPPLwRUEY1GHBXktTr2KG+oqMQuiqfYGkJoC/3fximRyvgaqYVGw1VrfHrlkjOS2ad31sNQ9aKTp8FXRak6JYoemWIi8ssuVxb2H6K+2e7ABVez5bFvytVmlnLnjpuhzYimbFQzVK1uKbbaEy8Qk96Zwo5S2DqTOC3BHFq2cMUPEOKle2uXrtUboW0pqCFxWzEXXRLlzcUoonu1oV5Rbm4ISKUtEPFcgpuHgdaOehZoYIC8+thtH3dl3m4edO9XjQ7+RgcHf1HqmaSw6Ra6j9W/QK56I/yUH5T+t6bxo+U6a5Q1vuqfdblx1nyWpl9G4ZnAcSjZaXwa3KmaeoyI4MDC8cyu4kHMnt37kYyDU1OAGvUNncOZQU9OEm6ylTg3Ct0a3u9Y0XLnFsSyfmyCWtFX6yRgwHKu1x1N7ThmsmZYjOpe44VxNch2+CeMkg0DdjvLvxPdtK1JSd+KXUqBgPCnOnftST/FCyUsW6ABW8cXGmIB2fmcO4Ie1CaiFCwzvEattDt3qx2hFu1a3FxrU7Tr54dm5QyVk0GOZxPkqBJvlVIWjF7E4bOG76pZaWjroZrq3bV6Y2QwyS20pMEEFPMrodRT7DiDFpphTPuHZmDxVoseMRehH8NC3aYZyrvaat7Aq7LSobHpqc0jkfXam7IuEON8OD+DjdidzhXtTY3SeUPwyqmbLYLuGQuryptFF+yrFNeWIbocqPY8DJx+EDkmbEDZkP2bDuB44JixqV1CoW9TtbRcQ8MFqZnmNHWcG8SgYU2JRFQo2uurkqvM6TwR+IHgfWtTS2k8LDrDvCaRlpE0MaLT4nBV+NbzNRHeCpIFoVoUbR9Tt8SnJQRo4Q0aZFEsnLRaMS4AbSfqhtpibGLgoH0VVndNYTML17gCeaTx9Oy51GCvms1XtxQsyk1nTUy9oJa1tdpNd1WoiPaERn/Uh4fEw3uWaFDZLpPK1aDrDh4/2Vi0S/k4Pyn9bkst9l6Xe4YigcOwg/RM9Eh/BQflP63I+P6l5aZwhfjNbqbifXrNPYUHEDW4+FPsEo0ebeMR+03R2egm74l1+8gMbuGbz4DsKKZfblqhhENuONMM3OpXuxXMnAutL3Yud5ahs3bmhLpOX6WaiRD7sMGmyrnH7nsCYuq4gDLLhkufyV0YYuWEuvE5nDDfs2Ci6EwIYIbngO8kd5OA3EnUpnw7jcMT5rhkkXOpspjvp9MO9Th7NoZGVLn3jkObtvDOidwpdSyspdRF1Njv6Og8VtAk1oYgp5GySeZg1qmBT4jKRmfMOQ+yOlIYIiMOV49z8/FCzeEdvz+X91NKv9od7P8Aa0hP/qeRzZEUmGA7NvVPEYIwhLLPiUixG/K7vH1TNViFYsXN0raZlT0dNZeH8o8EyZhVA6NQSIEKvwDwR85hkkq0DxS55qX3G6gMzxKGiy8uBV/XO15r3VwSy1o72gmpAGzHsVQmLQc9wbi93w1o1vzfEUJz0a8cndsy8q6tHEHYHeWpVyLLMrQPPaVzGmHte9kR7mXRgIbBQuwoDiKChOO5bk2viB5reDACQ7AkE6t+Ca40kygiXknDI86K+6NtcWiupVGy4Tog6mNMSDg4etqvWjLcBVT5V6HzUMgFUnSB7nuuVpRepTcv1ctS8ytSCekiOOABzOr6rZSwZltWYtngGmLjsUrX9DiejadlRXuGNUZJy/SRB78OGTi+6b54YdUJPPSBa57egJBe4tiUeerkKUwOo1T4477Jllq8H8npWRhgRtaa8sCnspbt+mRBVENlFsEOoWRA83cwS2gphnnVWHRmCadYEHhgDuS5Y66HHLfFWuNLiJCe0D3mkcis0SfSz4R/I/8AqRERIw6DH1iEDo4aWZC3td/Uemx6R8i1aNwQ2C3tPb6ouJqNWK/HIkDcKXfRR9hwqQWHcPXJVufnT01wZkux4UPgeSW1sZsXAxhlkMVLyDhxHkSmTLFjubeEWFD3EF1eJ1IQQjChkgalSJy35mK59HhrGlgoXFpo5129QYkCuOoLePC5KZWYrtfm4R6zIcUDItOZ8adiZWVafSPo6E6Gd+SqejM7GuRHPMMthOLT1i1+Di0kV6rsBUAkV2q7WPaEOMwOY4ObtGojMHYdyOfj02OUvRgUvtW12QBV1TsDRUlGxolEhtqfaxpc4gDaVLGbp7dAX6TxotOil3De8gDmpgJm7ecIbtrWux7NRKps5pQ97iIbCBRxvOddwZdvm6MRS93Lp2kUzLRBDjtpXI1BBG1rhmF0/wAVs2n7477F2lEHSg0Io9tQcCMaGveu5CvSCuqGPCi3Pxula1/qmdOSySFC7YIYHl9FDKaMLZFuzDPzQwE9rRVm1XXY0L5fNWOC+oqqYoZO+lC0suhYn0QosqGBCYPyt8EVFlAQhbOiVY35R4JtLuqkdMV+dsa+CDkqzN6Huhm9DwG4V7wV6W6HTeuRLtdqRk023lcxZ4caxGw3uu0q5j67q0KLk7IcR7OGGjP3Lje7M/ZekRZNobUgIMwwe/0AAjQkisytmubiAK6iGgHvCsVkSJYBXOtSpnwWtpu8UTCjDUl1DD4rgRvpyVInrP8AaV1VofIq63atSKbh9Yo0ISOsQuxvGu/FLo+j8XIZbnFvJWljMK1C6bEx2obPraqyWipBq4Adta8Sn0tZYbkO4JmyiIbDFEOCgnQqU9awk2j7P+Xy/wAniXlOo0XGm/zCT6OCshA/yx4uRnSfk7i52XjAaN3/ALKsyMDpI4efhx41IPIJ5Zcz1btfwCnHrV50SazXXJp7MrzajsOPI8lLI/i7WhkMEUSyY0PhPJddFeCaQhgjIK2GVkVyw2r9n6IQobq0GdfdGaeQobWCjWtaNd1oHfRT3VDERyz2X0Qzh6qUTklDjNuxGh9Mq1wNNxTmZhm6ll1CXVGzfCtO0GYHl7HOaTWuN4EGlR1q1yCjm9EHxYofFiOfTb9BQDsVvYFpzlX+Wl/jneig2Y1rKbAk8hS89uskCmwCn1VljvVXsiNfnIoGQcAOyleYKleTZTUdaVG7GhcHeKc2VErDCTaYj2sI7neu9MrCiez7Vafpy5dGlVi5qsVUlcsl5YLjsC2mewgUTaDHIySOaDmuDzrA5AeSKhzVaKDrO3T4AxUkKcBySKI2/rRMvCAwr6CXd2rqaNpiLeGCyBJhuJz9FQy7wMBsy5IkxsKYJoXoFM4mqyWj1ICHn3bFxOTzYLA4kCmskDPitGqyE0b2JFapoa7l3LaRAszFDvzGqiEtG1WYVIH12I2hIlkolQiugxrgOCVyUYBxAyOPfimzHpTyaQmreCidMkj1iiI5S6PFAqUKKONHp3+ag0Xb/BQR/hjmSfNCxJoXgXGgrXHZmjNGD/BwP8tqfDlz+YUyaulrtla8NfjyXVqCj4cUGhY8V3tfgfEIeCavIOo4d/3CJnIN6EW66EDiMQOVEuU4LjxVkl4iPgvSezI9+Ex/xNB7afWqZQ1z7dcvAp5QE9MGHDc9rDEeBVrAaFx1CupGXlG6Gmlaoo1pexvuaQblS3AuBplhmdSUyMyIjA8Bza/hdg5vGiaRgD2INrKJ7ZoE+pDRUQHKGYSH2TW5P9FCc/WBhx1c1W9AQTFJOZArxNXE966/4hTpaxjAaFziewD6lR/8OouJOvDkxxVscf8Anbnzy3dGGmBPTQvld+pH6PnqEb0HpSKxoWv2Z/Wp7DNAUf7RG/k7urah6RaVfZJQp/SGI17GPaLtW1cD+EgY09ZJq0XeCX23JBzGns7CDRF2TG6SEK5jqniMFKOgbBmDrwRcKbFUC6BiERCh70KeU0gPPrtRF4oGCjYLllGPkat3qm6Q6Ovjm6+8ADUEYg8VfP2mmChmIldX9k2iyqHL2W6XYGtqRyH0Q1oWK+M9ji40bk3ft45K6TcnWm9DxpUMIqMOCSd8m2jkJItArmmbH0UJjUC252sJrppdtxoiSTjySdiOmXpc5t4ncp0Vdtx5MZjdja95p5K16Lk/skH5B4lU6aiXpt+wAN7jjzJVx0Z/k4HyDxKthNRy+W7FQmUiOO4HmPopYryb7cjRrx2UB/8AIc0NHfSM0fEx4HECqy0I4bGhnaXt7HBrhzp3oUJ0caNzYLXM+FxNNgca07De7KJ9DcvMINrGUm7x/wCm43XgfhBwr2YFemwHXhUFc+c1y6MLuIpyae0Va0u3A07d6AZaL31q1xH5c+7Wm5URlADebgdmpaVSaIn2i7WyLThT+yGdab2nqgkfCc91DqTx0F+OWKGgyAbicTtTbNdfEsGMSMRQ7Nm7BcuibVK1tEn0ltQQID366UbvccB9UJNkt0880ztPppo0PVZ1B2Z8/BPNARda466OPIN81R4mL6nE17z/AHV40PqBTVjzP0AXTlOJHL3dnGkArEhn8g5mqmsgYHgFq1mVDHflp9PFdSGFexT+tejCi2or60n0lpXpkX4LN4b+n7JVZE1cjlhyiC8PmGBHd4JnJOvyjCMAKDsGCrmkYcwMitzbEz4iviKdqH1ZdrlQuQ2iFsq0RGhte3Jwy2HWO+qMfihTxNDi1XYmqIJ7yls5NOpRoS1Q9E3jmAFBMaQsGDOsdupVGal5t2ZaG7jWnEUXUGwIrhhFaDwPjVNyMh6NInD3yHciOCHfpI8uqSKUpd+6XP0OjnON3DNbGhzm+9GcRuptW1T6hxDttj6UNDsKKbNXlVH2CK0D3HeKA8k1lpEwqdZxyz2JbNFMzFwUL4oZDc45AEngBVaL8KevulGl050csQM3kN7CankOaE5pciGy4l57nHXj3uqVedFjWTgfJ4EhUOxne0Zvb4UV90Qd/BQflP63K04cubLViXY0ufz07DQIbSd5DmD8zD/4hp5qXSkdWGdYeuNKoR9kc6/W99O5JldU2HMK7bZ0gva6MrxJH37ladA7Xc5j4LzXoi26ddxwJAPAgjtVYjnrOG2G3xvjhjXvTjRptybiDbDh+APmly5h8byv7IgUpGCEYzCoXQjkKSyZ7MEDERESaNEtmJlYXUSPRU/TNrnwyOBVmhMJNSltuS9WngmnZLzHllMa+t3rcr1ofC9/5W8wSfJU2Zg3TTYV6BofDpDiO3N/QFfKoaHxxeYwnYSeDTVQycSpO/HxUk+/o5d1M6lo7SK8qoWQdXuCWQtMOkWLiqxV0XZJZQAl2t3A99SlOkMKsu7XR1Rzd9UwkYlA0baYbgMPNLNIYtJcn/EYOyj1Oqwl0Utcwoxhk9R5w3Opge0L0FkSoXkpfcitdsIPcaL0OVnKAbDkhTQdELg2ma5hkHZTatGICKk/dStl640pXmgolfQ66oGMblSCfWxHMkcMOahjWQ5+SxoXf/I6HEHio4lsF51gKduikQu6xAb3nuRw0ZA/EtuqXUQyxa3LM5lRvaS6or5BFiywNZWokMNGOSTkiBrbuNcz5KmaZ2jfiNYMmVJ+Y/QUVmmpqvu6lQ7bb7UnbQ88UcO08+jKxXe0gn81O9X7RD+SgfKf1uXnllvwafhiNKv+jEUNkYJOpn+5yttz58x3pKLzWjW017MkdakveloLtYu/pofBJ3THSOPrUn84B+zQwTrHfX0O1SvNNOIrcxKkxANsNg7SBTxTmzYX8W8jLLuFPJQCFSZcfgZD/wBQhtA5uHcjbIhnpSUuSmK1y78FKWKCGKIxuSTSoUtQczATF4Q8QID2FaygS21G1aU0egbRbgmB5jbUGj+1X3RSFdlm1zdj3YAKo2vLkxKDWRzV1kYVyExo1NAV/iGXYG2otIV3XW92kgHkShZGLSnYFFbUzeNRkQKf6igemLQMSOG5CcEsWS+tqv8A7Y//APR3c36LE3u3qgg1MYHVdbTd1T5FB6Rikq0HXEB5upyHNMJQdWGR8La8KD6ITTIUgt/M+vABpolP9UicyB48lc7Ej34La7AqbGxZXY7xaFY9GYns2hLejTs6Mw6HliNmsI2UtVrxStFxEhVSebliDUIbMtkCZBJFUc2bu6158y0ns2kIptvjXXmj7HkXl01UZhRunh2qmnSEbT3FcG2a5VJ7lvYVnm59u0JHOTheaNNB6yQd8uzU8FqTe2rHto0gKrW7A90jeOStkUYJLakvVp5IzikvMKbGxDh8p5j7q22XFc+WhNGDGsArtOug1lU2xo1IwBydh2n7q6WDM/wsFv4ruAABPvHVme2itekNbGwBdAGWvHMnaUxn496E1oza5vPDxQsCzXk3nXq76a99cFJC94V+NgpqoLxUt8m0Me32jhrc+v8A2t93n4JzZcqBilVnS7nG/wBgT6XwGSS1bGaGsKnhFCNepoT1hSOKgeF252K5LkGgdwQVojqo6IELFgVRFUTCrFrqHop1GJZAL9d2o7sF3NWaBkBUmnfgeS4th1YsKEMhid9MaetirLwjnOSC1oV1rW9n+nBAQzWldbj65c0fpHEuxANgP39b0mvmgpmBUb7pqjOYnVjpC+ELaUfvRmxYl0bcdtHsmU/LXhhRBadOoxo4U4n7JrZrB0Ta1IAGeFaHDgNaR6dur0e/6fUptMqUYezptd5BWWxYdGBVyOfdA1u8z9FbZNlG0Qy6NOzyXNQo5iXXMm9GRGpDEUxJoB8mrFFhIKLCSnhOJREy8uiRDxREGEsZqHAUzYdFM2FguXlElQRAgZllSmDgoosPBEFAmDcjGmp3mvZtB5BgkYD7ovFhJO3rOGK8btQe3dxB8F7foNCrZ8sfyH+o9Vz/ACjj2PfB3D6JDNy5vYaqntoQPFWp7UkfL1cTqvEDgFzqm9lSoENopqRToa7kxRg4LHlNo0qK4pA1RkrYKBmRFFVSlcrM0uXNXdVy4oybYNEGNdnikRd7Z73agacTgE/c1IbWaRlrW2XKKlpBMViN7fEDyUUF1Lp2H7+C3araubyXTIfV4Y8NvkrTpz2cpv3XD2nuCxRdMViLaEsnKzDYIyEO720r318FXdKp+9Ge0/hdQdgx+y1ZVoARxEdmTh2ilSk8/GvRHuOt7jzr9AjpuqhB9pDG8V9caq8y8LBefwn1itP5gvSZWF1QlzhsK3CFEfBfVRvgYLcDNIoliMQUWHuTUjBCRmbEtNAAgqWGFK6HXNYxhSjtpygfmijDwxUcODeKMhbUdzBRuFQmESBghXsJGCpIV55bkK7HO/6r3DQcf8ulv8v/AHOPmvGNKWUjt3j/AHL2XQJ1bNlvkcO6LEHkmz/JMezooB8Dr01Z+aYXV02BjUqCqSCKNXL125RkLNHFF1dWw1dUWHaNy5UlFhasMqItWgFNdXJajAtQOYl09KXk2IUUVqzR5/atnGo3fVRQJal5Wielgb7tg+5QUCS63rVXyKeUmUI/2ULE+/dKxEOHk8TJnzN8QhJjXxH6lixViVDy3vjiPFepynut4BbWJcxwMH+6g2+8sWKaxk3IIOZz7lixCjHC6asWJRbesl1ixPC1LMZHghm+a2sTQtUDS/8AmG8B+pew/wDD/wD+tl/lf/WirFibyfkuPawMzXY1LFihFK6cuRksWICwLFtYiDgLbsisWLRmyo3rFiZnBUMVYsS00LH+47tQ8P13LaxHEuSdYsWJ0n//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6" name="Picture 12" descr="http://images02.olx.com.co/ui/6/69/94/1277741371_102356594_1-Fotos-de--CAMBIO-EXTREM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02538" y="1579697"/>
            <a:ext cx="3145926" cy="2065325"/>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16" descr="data:image/jpeg;base64,/9j/4AAQSkZJRgABAQAAAQABAAD/2wCEAAkGBhQSERMUExQVEhUWGBcaFxcXFxcUFBUYFxcYFxQXFxgYHCYfFxojGRYXHy8gJCcpLCwsFR4xNTAqNSYrLCkBCQoKDgwOGg8PGiwgHSQqKSwuLCwsLDUsLC8pLCosLCosKSwpLCwsKiksKSwsLCksLCwsLCksLCkpKSkpLCwsKf/AABEIAHgAsAMBIgACEQEDEQH/xAAcAAACAgMBAQAAAAAAAAAAAAAFBgQHAAIDAQj/xAA7EAABAwEGAwUHAgUEAwAAAAABAAIDEQQFEiExQQZRYRMicYGRMkJSobHB0SNyB2Ky4fAVJDOCU5Lx/8QAGgEAAgMBAQAAAAAAAAAAAAAABAUCAwYBAP/EACwRAAEEAQMDAwMEAwAAAAAAAAEAAgMRBCExQRITUQUiMhRxgSNhkeEkUtH/2gAMAwEAAhEDEQA/AIs1XVOpOdfNQS6pREeyh07aLQpc1eyGlFFlvJrcyQBzOQQG/OISw4W0Lqa8vJKtotL3mrnE+OiClyg00NUQ2Lym+08ZMHsku8BQepUaPjcbsPqlNZRCHKkPKt7bU6wcaxk54h45hHbBeLJcw4OHT7qrsK7WeVzTVpLT0yU2Zjx8tVwxA7K4I4gQKLWNtHUKTrh4peSGSHwOnqnKzv3TKKUSCwhXsLd1EtDc3eX1XjI1vKKlx5lqxER7qmXZdiwHquRApotBNh3yS7fnENO6z2uewUpZWxC3KpjHPNBF7XeDGCpIHiUEtPGTG1DQX9RkEvTMc81c4k9VxdYuqTyZ73fHRHsxmjfVGXcaP2YPUrrDxsRrH6FLb4CFqIiqBlzf7K3ss8KwLq4qieaeyeTvsmGIhwr9FUMcR5I/c/EUkBDX95nzHgjoPUOJP5QsuLyxWGWCmi9ho0jY1HPmFHsd4NlYCwg1XdpoaHp9U20LbCAFh1FasHdqgl82vAxzuQKOO9npRI3F1sqWs8z9ktnk6GEpjE2ylsNqS47mq6MiDtFLu66nSkU0T1c/8Pm5F5P+dFnZJWs+SaxY75NlXZu1ztGkn1Xlouh7GguaRXmKL6FuLh+KMCjBlvQVU+87ggnbSSNruWSo+qvhWuxwNLXzRFZsqkrp2fIL6FZwZZACBAzzFSkniD+GwJJhIb/KpDJaTroo/TE/EqsAKp54VvXtIqE95mR5nkUu3lw1NZz32kDnsuNy2oxTA6B2RTHFmDX3wUHNEaop9fpl8X2WQyailVpEatHUn6LzEBXzWhjSuXZCOIreGN6nT8pSGtdUS4hmrKRyC43RZg9+aR5kpdIfAR2OymhcGxEovd3C8kvsip9E4XPc0dAcIJTldd3gEUAHkk0mVWgTNuNpZVYyfw3nDS4gHI5DVLjeH5QSOzcTyoSvowWfJRnWQagBVjLcNwvHHHC+eJ7E9mTmkeIoo7ORV3cR8PslHeGfNV9fPBJYC5hruiY8lr9DoVU+At1Qa4bxMMgHuOOfIHmnmI4qO6j6qtnsIOidOHbYXsbU7gfNaH0+awYz+Epyo9Q4Iu6SjeWSrLiCfFO/oaeisiU93yVVW95MjyfiP1VWcdAFdj8p14OblVWbYWZBIHAdiODE4a6flWNZC0UqR6rL5HufQWlhHTEEdsIyUp8a4WSVugIr4iqlrobogn7qLIKIbaW1RstG6G2mEHdVvaVON2qV+JLCHwOBFcj8lStpbRxpsVfl62MujcBkaGioW8H0keDkQT9UVi6AhcyqIBTvd78UbOor6rvJShG6i3JnEzo0KRPMADVbKE2Pws3Nuka/X/rO6UUm4s3ABQL4P60nimDhm6iyj36nQclncl3ud9ymkDboJ7uKOgFU3WCIGiTLFfkMQo9wB36IvYePLKDhD6+ASftOJuk0MjRpacxEucsVNFpYbyZI0FhqCu09oa0EuIAXiwqNoJeAKXrzHdKY7ZecLtHt9QgNvAINCCOig1hDlIuBCqa+WfquRzhNndH7vuEGv5uG0OB8kycORYY2dafMhaj00W+/2SLL0FfuiE7wGUGqrsWHtLWWc3n8qx7LGXSEDXCaU1BJAB+aBWyy0vYjdrWlx5uw6nqqc6f39vwLRmLjfpiS9zSJySvjY2OEd45V+ELnHwtJJ3n2gtOuWefjVMEtzvdHWMgOpqUuzcKPliwSn9QPDmyEktA0LDEcqb1GaTMeDzScSR3xa8sNmkgk7sznU57+dVaNx3oXs3JASfdnDMccUTWNP6TSHSEEdsSa6E5chQaBMPDsWE4RllRQkk10Xu2O3qKS/wAW8QWh5LIH4KamtECs0d4luMWkEDap+tKJrvLh6rntoTRwcaVq9gzIFNCeaU4uHXstTpBPKIKuLWMc/tRX2WODiGgA79OqsY4EKL2A0Wgn7FMNzX9aO7HO0OBqMQ1HI13Crnj+7xDa3U0cK+qsK4bLaHH9VrafEKCtNCW+67wyKEceXTjt1kbQEOyNdMjXPyK7G+nqueO2UPIUe63UhY0AjuitddAstEWIlugzJ55aopeELgYgdsTTt7OHLyqVyu6zh87mnT++a0TcknEMo0Nf0kr8YNyhEdRf9pHve6cFpaK4mvwlp09RzTQLPVpANKbrrxPdZ7eF5ADaOoN+h/zkjF02Jrm0cK1SCWUkBx3TNkQDiBslqOSzMBxjtMObqAuIHMgbeK9rBLV8MJaxrg0uwYQHEVAxVIrTqmk8INBJYxprrqKg6g01Ckw8PFjKYGRxjPAB3SeZB1UO82uVLtG+F7wcXB2GuVaZrnxpaHl5iBPl6ohcMFH5bV8ytL3u7HIQcw6tfDQ57KgSe5XOYKVf2G5Ink1tDmn9zRXyJU5kEsIIbIXDKoO4/wA3Uq+eGGOla98ZBaAMv+N4b7OIAV81rd9yyYyQ4YM6NoaNB1DeQ6IoyCrtC9s+Et8WRVliIGbm/NMF2RUaARhIw5eYW17Xf/ubPlX26cq0qFu9rhIwE158zRybemz1J0Abj/qAy4LjMl7FTbjdS0A/yn5EFQ76u5rbY2ZuRkbRw/maaVB6ii0itJjc14zLTpzG49ESvmRsjIpGkEYhQHJ1HbeFUP6jG4TddaEI/Ae0w9B3BTFdkmQRqKy1SzdFqANCjVovsRtFBiJyA6pPQG6YPBd8VzvycRt8T5rnw9m8IPe9uNWvd3qaj8eClXBf7W1L24TtmCCNiCFACzascwiPp5TDbJAHNJ30656L2e7Gu72EHyz9UBtPEjZHdkG4tw7TCUQsF91qx+Thp1HNT0uiqO28Cwp8UIaNEtXzYmzWqFxJHY1cANy7uivICtfJME9tGApXdejI5JHSPAHdGH3nb0AUmtN03dcGmrlD4mtAdOxoywgk+Ljl8mg+agXc/DOKmlcq9dlHdMZZHvOrj6DYelF5LATnWhqtXFi/43ZPIWemnqfujgqVxRX9Gp0JbTcZ1p4IlcJqQOSW7yvORzA17WmjgcXvZKbdNrLXFZ6bHfCOl+6bRTNldbFZkDmMbVxAA3KDXzfTZMLI+8XaE5DLWiBSTvncMVcDdAPePVeXrA4gFoII0psgzWyMGiPcOtrJhNKqTeXcfizIz02STYpZ4pO0a5xJ5nTw/uusV9Wgyl2OhOWmQH3K72wFAmyn6yRMmjxa9VBtNjDa0ogdlvB9nAc1xc33x0+JSrZfYLSRyUQ0FdchhcHz1w1wAUPw1P4yUS2uxzk/DQfOpWtkvER4zmXnIDbTdb2Zvdqdf7rQ+m47g4yOGlUEmzZx0CMedUKdJkpN3SY7K5u8bzT5OA+qGyHmo9ivvsJnA+wRR29DqDTz+aYT0W0UIARqN04WB9TUbhT2gAl5Ogy6c0Du+1AODRuKt/aeXMIpaDUEbELIzsLHUVq8eUSMBC4S26OQloxPIpXACaEmgBPU5Lm5rB3auadw5pr5DdcLuh7P/jOEVqAc8Lqg1B8kx/6tP3CcDizEWurpiBBOnJdDG8Iin1sP5QWFsMRxPL2V0LmkN6Z+SImRrxiaQaHIjPx8lEtVmdM4l8rnGjmmmhDtRQ7cuSk2KwtjY1rBha3QKuQAbbqNOB1UprzhzSHbJRLaHnbFQeAyTNfVvwMLW+24ENAzNfBLty8N2hxGJpjA1c4fQDMpv6YwNJkd9kl9RlHwXdhpVay2trRVzgPFGLzuCKzRB8r3vkeaMbUNb1cRrQfcKtb7JMz+QJoPMp0/I6G9QCS9Aejd533FhIDsR6ZqTcdsD8LhnUfRI0qKcNWt0byNtacuaU5UjpxrwjsWonKx3yvDHCOmLUVXTh+B84OO0mOUe44DCSToNzkolitAIBGddVu6HvVpiCVMIboQnAHXzSYrVwpbK0wxzNrQOqAfMcvVD7yu+azNxSCAa90uo7LUCgXFluAGGsjQNsTxn0XOSDGahmprV2bvHNTJZ4UzG7l4/AWt33i6dpd2ZY3TM5Hw6KPayGNzNAMyeQGqKSShkYHJV/xff9SYW6n2zyHw+JUI29TtNkNI/oassPFjcZeRkSetRt4Jtst9wzN7hFcsjkdeSqsw5ZKbcxd28P72f1BPosp7abwkj4muNqyIuA7ZIA4NiY06Yn5+gBQ21/w2tkRDixswcc+ydiI8Q4DJXPdkP6LD0+5W8kS66ZxK6LCpy0cLz2eyuL3d9pMjGjPsgBUtrvWhJAyGYXS5r9EzcLu66leh6jmFYd8WMPxNPvAj/wBqgqmrps5DcDsnRktruC00+yX5bQ6imPp73dRATvYbHiNDui7OHmHdw8zRK923zgIa/IjfQO8CmWPiFlNaeYSvpIKcukvbRdX3aGZNCgXjb2wMq7MnQblc7bxawZAhx5DMlLM0kk0lSC57smtGjRy6ZaldbESdVWZNN1JuWzOtUzzWkgLMNfZa3Mu9PurAvFr4o6WaATPw1zcGMruAdXO3pkOqDcIcPOjbR2rjV1PePL9oVjw2cBobTKmidM9jQFmJP1JC4bKhbbbZZJibSSJG5YXDDgGzQ3YJTvp36zj4/Ur6dvLh+CbOSKOQge80E+uq+buN7M2O3WiNgwtbK9rRyAe4AZq+SYSM6QF3pooHC2pOWg/+IhctlcJMRFAQQuViYA8Dwr6hNs9iwlqDmPSKREI6tVrZyYXBwzadRyTZdMzXU3Bp6IKyz4mqNEJIj3PRAuYHpg1xYrGFmZlkol4hobySxDxJMBTD81Emt00pzyVXZKkZRwtb2tpeSxmg1P2SBboD2slQaEmh+if5IQ1lAg952IdkXbj8ouE9JpCze4JRifQ0Kn3W3/cREfGz+oKFPH3ipVyS/rxA/Gz+oI1opw+6BOq+lruvGNsTWueGuaCCCCCDU9F2N5w09tvz/CxYie0N7UbQu2W6ImuMa03/AAkDii4mRyGeA4mPJMjR7jj7w/lO/VerFyXHa5uqnjzOjksIe1jXDOhXM3fFTQLFiX/TNHJTwzk8BdY7KwCooE4cO3bHEzE4jtHjvHPujUNGWXXqvVivgx2g3aBzJy5obsE0WCaBmZkbXz/Cn/6zDX/kb8/wvViJMIPKXA0tjfMP/kb8/wAL5x44jL7ytRbmDLIQf+7qLFi62ALrnIT2Dq6J9gLZYY36EtFRyIyPzWLFDIgaQNVZC8tJXSB4G67S4TusWIX6dvlFd41suRiZzWzA0brFi99OPK53T4XN4Djqh1/ACGgzLiB5alYsUo8dvUNVW+UlpSXLZ3Yq0U257tc60RGlKPZn/wBgsWIztC7QgK//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9" name="AutoShape 18" descr="data:image/jpeg;base64,/9j/4AAQSkZJRgABAQAAAQABAAD/2wCEAAkGBhQSERMUExQVEhUWGBcaFxcXFxcUFBUYFxcYFxQXFxgYHCYfFxojGRYXHy8gJCcpLCwsFR4xNTAqNSYrLCkBCQoKDgwOGg8PGiwgHSQqKSwuLCwsLDUsLC8pLCosLCosKSwpLCwsKiksKSwsLCksLCwsLCksLCkpKSkpLCwsKf/AABEIAHgAsAMBIgACEQEDEQH/xAAcAAACAgMBAQAAAAAAAAAAAAAFBgQHAAIDAQj/xAA7EAABAwEGAwUHAgUEAwAAAAABAAIDEQQFEiExQQZRYRMicYGRMkJSobHB0SNyB2Ky4fAVJDOCU5Lx/8QAGgEAAgMBAQAAAAAAAAAAAAAABAUCAwYBAP/EACwRAAEEAQMDAwMEAwAAAAAAAAEAAgMRBCExQRITUQUiMhRxgSNhkeEkUtH/2gAMAwEAAhEDEQA/AIs1XVOpOdfNQS6pREeyh07aLQpc1eyGlFFlvJrcyQBzOQQG/OISw4W0Lqa8vJKtotL3mrnE+OiClyg00NUQ2Lym+08ZMHsku8BQepUaPjcbsPqlNZRCHKkPKt7bU6wcaxk54h45hHbBeLJcw4OHT7qrsK7WeVzTVpLT0yU2Zjx8tVwxA7K4I4gQKLWNtHUKTrh4peSGSHwOnqnKzv3TKKUSCwhXsLd1EtDc3eX1XjI1vKKlx5lqxER7qmXZdiwHquRApotBNh3yS7fnENO6z2uewUpZWxC3KpjHPNBF7XeDGCpIHiUEtPGTG1DQX9RkEvTMc81c4k9VxdYuqTyZ73fHRHsxmjfVGXcaP2YPUrrDxsRrH6FLb4CFqIiqBlzf7K3ss8KwLq4qieaeyeTvsmGIhwr9FUMcR5I/c/EUkBDX95nzHgjoPUOJP5QsuLyxWGWCmi9ho0jY1HPmFHsd4NlYCwg1XdpoaHp9U20LbCAFh1FasHdqgl82vAxzuQKOO9npRI3F1sqWs8z9ktnk6GEpjE2ylsNqS47mq6MiDtFLu66nSkU0T1c/8Pm5F5P+dFnZJWs+SaxY75NlXZu1ztGkn1Xlouh7GguaRXmKL6FuLh+KMCjBlvQVU+87ggnbSSNruWSo+qvhWuxwNLXzRFZsqkrp2fIL6FZwZZACBAzzFSkniD+GwJJhIb/KpDJaTroo/TE/EqsAKp54VvXtIqE95mR5nkUu3lw1NZz32kDnsuNy2oxTA6B2RTHFmDX3wUHNEaop9fpl8X2WQyailVpEatHUn6LzEBXzWhjSuXZCOIreGN6nT8pSGtdUS4hmrKRyC43RZg9+aR5kpdIfAR2OymhcGxEovd3C8kvsip9E4XPc0dAcIJTldd3gEUAHkk0mVWgTNuNpZVYyfw3nDS4gHI5DVLjeH5QSOzcTyoSvowWfJRnWQagBVjLcNwvHHHC+eJ7E9mTmkeIoo7ORV3cR8PslHeGfNV9fPBJYC5hruiY8lr9DoVU+At1Qa4bxMMgHuOOfIHmnmI4qO6j6qtnsIOidOHbYXsbU7gfNaH0+awYz+Epyo9Q4Iu6SjeWSrLiCfFO/oaeisiU93yVVW95MjyfiP1VWcdAFdj8p14OblVWbYWZBIHAdiODE4a6flWNZC0UqR6rL5HufQWlhHTEEdsIyUp8a4WSVugIr4iqlrobogn7qLIKIbaW1RstG6G2mEHdVvaVON2qV+JLCHwOBFcj8lStpbRxpsVfl62MujcBkaGioW8H0keDkQT9UVi6AhcyqIBTvd78UbOor6rvJShG6i3JnEzo0KRPMADVbKE2Pws3Nuka/X/rO6UUm4s3ABQL4P60nimDhm6iyj36nQclncl3ud9ymkDboJ7uKOgFU3WCIGiTLFfkMQo9wB36IvYePLKDhD6+ASftOJuk0MjRpacxEucsVNFpYbyZI0FhqCu09oa0EuIAXiwqNoJeAKXrzHdKY7ZecLtHt9QgNvAINCCOig1hDlIuBCqa+WfquRzhNndH7vuEGv5uG0OB8kycORYY2dafMhaj00W+/2SLL0FfuiE7wGUGqrsWHtLWWc3n8qx7LGXSEDXCaU1BJAB+aBWyy0vYjdrWlx5uw6nqqc6f39vwLRmLjfpiS9zSJySvjY2OEd45V+ELnHwtJJ3n2gtOuWefjVMEtzvdHWMgOpqUuzcKPliwSn9QPDmyEktA0LDEcqb1GaTMeDzScSR3xa8sNmkgk7sznU57+dVaNx3oXs3JASfdnDMccUTWNP6TSHSEEdsSa6E5chQaBMPDsWE4RllRQkk10Xu2O3qKS/wAW8QWh5LIH4KamtECs0d4luMWkEDap+tKJrvLh6rntoTRwcaVq9gzIFNCeaU4uHXstTpBPKIKuLWMc/tRX2WODiGgA79OqsY4EKL2A0Wgn7FMNzX9aO7HO0OBqMQ1HI13Crnj+7xDa3U0cK+qsK4bLaHH9VrafEKCtNCW+67wyKEceXTjt1kbQEOyNdMjXPyK7G+nqueO2UPIUe63UhY0AjuitddAstEWIlugzJ55aopeELgYgdsTTt7OHLyqVyu6zh87mnT++a0TcknEMo0Nf0kr8YNyhEdRf9pHve6cFpaK4mvwlp09RzTQLPVpANKbrrxPdZ7eF5ADaOoN+h/zkjF02Jrm0cK1SCWUkBx3TNkQDiBslqOSzMBxjtMObqAuIHMgbeK9rBLV8MJaxrg0uwYQHEVAxVIrTqmk8INBJYxprrqKg6g01Ckw8PFjKYGRxjPAB3SeZB1UO82uVLtG+F7wcXB2GuVaZrnxpaHl5iBPl6ohcMFH5bV8ytL3u7HIQcw6tfDQ57KgSe5XOYKVf2G5Ink1tDmn9zRXyJU5kEsIIbIXDKoO4/wA3Uq+eGGOla98ZBaAMv+N4b7OIAV81rd9yyYyQ4YM6NoaNB1DeQ6IoyCrtC9s+Et8WRVliIGbm/NMF2RUaARhIw5eYW17Xf/ubPlX26cq0qFu9rhIwE158zRybemz1J0Abj/qAy4LjMl7FTbjdS0A/yn5EFQ76u5rbY2ZuRkbRw/maaVB6ii0itJjc14zLTpzG49ESvmRsjIpGkEYhQHJ1HbeFUP6jG4TddaEI/Ae0w9B3BTFdkmQRqKy1SzdFqANCjVovsRtFBiJyA6pPQG6YPBd8VzvycRt8T5rnw9m8IPe9uNWvd3qaj8eClXBf7W1L24TtmCCNiCFACzascwiPp5TDbJAHNJ30656L2e7Gu72EHyz9UBtPEjZHdkG4tw7TCUQsF91qx+Thp1HNT0uiqO28Cwp8UIaNEtXzYmzWqFxJHY1cANy7uivICtfJME9tGApXdejI5JHSPAHdGH3nb0AUmtN03dcGmrlD4mtAdOxoywgk+Ljl8mg+agXc/DOKmlcq9dlHdMZZHvOrj6DYelF5LATnWhqtXFi/43ZPIWemnqfujgqVxRX9Gp0JbTcZ1p4IlcJqQOSW7yvORzA17WmjgcXvZKbdNrLXFZ6bHfCOl+6bRTNldbFZkDmMbVxAA3KDXzfTZMLI+8XaE5DLWiBSTvncMVcDdAPePVeXrA4gFoII0psgzWyMGiPcOtrJhNKqTeXcfizIz02STYpZ4pO0a5xJ5nTw/uusV9Wgyl2OhOWmQH3K72wFAmyn6yRMmjxa9VBtNjDa0ogdlvB9nAc1xc33x0+JSrZfYLSRyUQ0FdchhcHz1w1wAUPw1P4yUS2uxzk/DQfOpWtkvER4zmXnIDbTdb2Zvdqdf7rQ+m47g4yOGlUEmzZx0CMedUKdJkpN3SY7K5u8bzT5OA+qGyHmo9ivvsJnA+wRR29DqDTz+aYT0W0UIARqN04WB9TUbhT2gAl5Ogy6c0Du+1AODRuKt/aeXMIpaDUEbELIzsLHUVq8eUSMBC4S26OQloxPIpXACaEmgBPU5Lm5rB3auadw5pr5DdcLuh7P/jOEVqAc8Lqg1B8kx/6tP3CcDizEWurpiBBOnJdDG8Iin1sP5QWFsMRxPL2V0LmkN6Z+SImRrxiaQaHIjPx8lEtVmdM4l8rnGjmmmhDtRQ7cuSk2KwtjY1rBha3QKuQAbbqNOB1UprzhzSHbJRLaHnbFQeAyTNfVvwMLW+24ENAzNfBLty8N2hxGJpjA1c4fQDMpv6YwNJkd9kl9RlHwXdhpVay2trRVzgPFGLzuCKzRB8r3vkeaMbUNb1cRrQfcKtb7JMz+QJoPMp0/I6G9QCS9Aejd533FhIDsR6ZqTcdsD8LhnUfRI0qKcNWt0byNtacuaU5UjpxrwjsWonKx3yvDHCOmLUVXTh+B84OO0mOUe44DCSToNzkolitAIBGddVu6HvVpiCVMIboQnAHXzSYrVwpbK0wxzNrQOqAfMcvVD7yu+azNxSCAa90uo7LUCgXFluAGGsjQNsTxn0XOSDGahmprV2bvHNTJZ4UzG7l4/AWt33i6dpd2ZY3TM5Hw6KPayGNzNAMyeQGqKSShkYHJV/xff9SYW6n2zyHw+JUI29TtNkNI/oassPFjcZeRkSetRt4Jtst9wzN7hFcsjkdeSqsw5ZKbcxd28P72f1BPosp7abwkj4muNqyIuA7ZIA4NiY06Yn5+gBQ21/w2tkRDixswcc+ydiI8Q4DJXPdkP6LD0+5W8kS66ZxK6LCpy0cLz2eyuL3d9pMjGjPsgBUtrvWhJAyGYXS5r9EzcLu66leh6jmFYd8WMPxNPvAj/wBqgqmrps5DcDsnRktruC00+yX5bQ6imPp73dRATvYbHiNDui7OHmHdw8zRK923zgIa/IjfQO8CmWPiFlNaeYSvpIKcukvbRdX3aGZNCgXjb2wMq7MnQblc7bxawZAhx5DMlLM0kk0lSC57smtGjRy6ZaldbESdVWZNN1JuWzOtUzzWkgLMNfZa3Mu9PurAvFr4o6WaATPw1zcGMruAdXO3pkOqDcIcPOjbR2rjV1PePL9oVjw2cBobTKmidM9jQFmJP1JC4bKhbbbZZJibSSJG5YXDDgGzQ3YJTvp36zj4/Ur6dvLh+CbOSKOQge80E+uq+buN7M2O3WiNgwtbK9rRyAe4AZq+SYSM6QF3pooHC2pOWg/+IhctlcJMRFAQQuViYA8Dwr6hNs9iwlqDmPSKREI6tVrZyYXBwzadRyTZdMzXU3Bp6IKyz4mqNEJIj3PRAuYHpg1xYrGFmZlkol4hobySxDxJMBTD81Emt00pzyVXZKkZRwtb2tpeSxmg1P2SBboD2slQaEmh+if5IQ1lAg952IdkXbj8ouE9JpCze4JRifQ0Kn3W3/cREfGz+oKFPH3ipVyS/rxA/Gz+oI1opw+6BOq+lruvGNsTWueGuaCCCCCDU9F2N5w09tvz/CxYie0N7UbQu2W6ImuMa03/AAkDii4mRyGeA4mPJMjR7jj7w/lO/VerFyXHa5uqnjzOjksIe1jXDOhXM3fFTQLFiX/TNHJTwzk8BdY7KwCooE4cO3bHEzE4jtHjvHPujUNGWXXqvVivgx2g3aBzJy5obsE0WCaBmZkbXz/Cn/6zDX/kb8/wvViJMIPKXA0tjfMP/kb8/wAL5x44jL7ytRbmDLIQf+7qLFi62ALrnIT2Dq6J9gLZYY36EtFRyIyPzWLFDIgaQNVZC8tJXSB4G67S4TusWIX6dvlFd41suRiZzWzA0brFi99OPK53T4XN4Djqh1/ACGgzLiB5alYsUo8dvUNVW+UlpSXLZ3Yq0U257tc60RGlKPZn/wBgsWIztC7QgK//2Q=="/>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44" name="Picture 20" descr="http://www.drpulido.com/temas_casos_clinicos/cambio_extrem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99832" y="3820273"/>
            <a:ext cx="2105025" cy="2447926"/>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http://t3.gstatic.com/images?q=tbn:ANd9GcSzWtFSFLdpefEIrsIsLvQPT8Yr_RvjYxeKDhItWG2k2j5T3A-Y"/>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02539" y="3861049"/>
            <a:ext cx="3145925" cy="2447926"/>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http://t0.gstatic.com/images?q=tbn:ANd9GcR1NB2n0hz1BEfZ9LDf0a5FUK4aZ8OMp0DIAevlN3UtqBjkDKWGCQ"/>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5575" y="3861050"/>
            <a:ext cx="2438400" cy="2447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593365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wheel(1)">
                                      <p:cBhvr>
                                        <p:cTn id="7" dur="2000"/>
                                        <p:tgtEl>
                                          <p:spTgt spid="1028"/>
                                        </p:tgtEl>
                                      </p:cBhvr>
                                    </p:animEffect>
                                  </p:childTnLst>
                                </p:cTn>
                              </p:par>
                              <p:par>
                                <p:cTn id="8" presetID="21" presetClass="entr" presetSubtype="1" fill="hold" nodeType="withEffect">
                                  <p:stCondLst>
                                    <p:cond delay="0"/>
                                  </p:stCondLst>
                                  <p:childTnLst>
                                    <p:set>
                                      <p:cBhvr>
                                        <p:cTn id="9" dur="1" fill="hold">
                                          <p:stCondLst>
                                            <p:cond delay="0"/>
                                          </p:stCondLst>
                                        </p:cTn>
                                        <p:tgtEl>
                                          <p:spTgt spid="1030"/>
                                        </p:tgtEl>
                                        <p:attrNameLst>
                                          <p:attrName>style.visibility</p:attrName>
                                        </p:attrNameLst>
                                      </p:cBhvr>
                                      <p:to>
                                        <p:strVal val="visible"/>
                                      </p:to>
                                    </p:set>
                                    <p:animEffect transition="in" filter="wheel(1)">
                                      <p:cBhvr>
                                        <p:cTn id="10" dur="2000"/>
                                        <p:tgtEl>
                                          <p:spTgt spid="1030"/>
                                        </p:tgtEl>
                                      </p:cBhvr>
                                    </p:animEffect>
                                  </p:childTnLst>
                                </p:cTn>
                              </p:par>
                              <p:par>
                                <p:cTn id="11" presetID="21" presetClass="entr" presetSubtype="1" fill="hold" nodeType="withEffect">
                                  <p:stCondLst>
                                    <p:cond delay="0"/>
                                  </p:stCondLst>
                                  <p:childTnLst>
                                    <p:set>
                                      <p:cBhvr>
                                        <p:cTn id="12" dur="1" fill="hold">
                                          <p:stCondLst>
                                            <p:cond delay="0"/>
                                          </p:stCondLst>
                                        </p:cTn>
                                        <p:tgtEl>
                                          <p:spTgt spid="1036"/>
                                        </p:tgtEl>
                                        <p:attrNameLst>
                                          <p:attrName>style.visibility</p:attrName>
                                        </p:attrNameLst>
                                      </p:cBhvr>
                                      <p:to>
                                        <p:strVal val="visible"/>
                                      </p:to>
                                    </p:set>
                                    <p:animEffect transition="in" filter="wheel(1)">
                                      <p:cBhvr>
                                        <p:cTn id="13" dur="2000"/>
                                        <p:tgtEl>
                                          <p:spTgt spid="1036"/>
                                        </p:tgtEl>
                                      </p:cBhvr>
                                    </p:animEffect>
                                  </p:childTnLst>
                                </p:cTn>
                              </p:par>
                              <p:par>
                                <p:cTn id="14" presetID="21" presetClass="entr" presetSubtype="1" fill="hold" nodeType="withEffect">
                                  <p:stCondLst>
                                    <p:cond delay="0"/>
                                  </p:stCondLst>
                                  <p:childTnLst>
                                    <p:set>
                                      <p:cBhvr>
                                        <p:cTn id="15" dur="1" fill="hold">
                                          <p:stCondLst>
                                            <p:cond delay="0"/>
                                          </p:stCondLst>
                                        </p:cTn>
                                        <p:tgtEl>
                                          <p:spTgt spid="1044"/>
                                        </p:tgtEl>
                                        <p:attrNameLst>
                                          <p:attrName>style.visibility</p:attrName>
                                        </p:attrNameLst>
                                      </p:cBhvr>
                                      <p:to>
                                        <p:strVal val="visible"/>
                                      </p:to>
                                    </p:set>
                                    <p:animEffect transition="in" filter="wheel(1)">
                                      <p:cBhvr>
                                        <p:cTn id="16" dur="2000"/>
                                        <p:tgtEl>
                                          <p:spTgt spid="1044"/>
                                        </p:tgtEl>
                                      </p:cBhvr>
                                    </p:animEffect>
                                  </p:childTnLst>
                                </p:cTn>
                              </p:par>
                              <p:par>
                                <p:cTn id="17" presetID="21" presetClass="entr" presetSubtype="1" fill="hold" nodeType="withEffect">
                                  <p:stCondLst>
                                    <p:cond delay="0"/>
                                  </p:stCondLst>
                                  <p:childTnLst>
                                    <p:set>
                                      <p:cBhvr>
                                        <p:cTn id="18" dur="1" fill="hold">
                                          <p:stCondLst>
                                            <p:cond delay="0"/>
                                          </p:stCondLst>
                                        </p:cTn>
                                        <p:tgtEl>
                                          <p:spTgt spid="1046"/>
                                        </p:tgtEl>
                                        <p:attrNameLst>
                                          <p:attrName>style.visibility</p:attrName>
                                        </p:attrNameLst>
                                      </p:cBhvr>
                                      <p:to>
                                        <p:strVal val="visible"/>
                                      </p:to>
                                    </p:set>
                                    <p:animEffect transition="in" filter="wheel(1)">
                                      <p:cBhvr>
                                        <p:cTn id="19" dur="2000"/>
                                        <p:tgtEl>
                                          <p:spTgt spid="1046"/>
                                        </p:tgtEl>
                                      </p:cBhvr>
                                    </p:animEffect>
                                  </p:childTnLst>
                                </p:cTn>
                              </p:par>
                              <p:par>
                                <p:cTn id="20" presetID="21" presetClass="entr" presetSubtype="1" fill="hold" nodeType="withEffect">
                                  <p:stCondLst>
                                    <p:cond delay="0"/>
                                  </p:stCondLst>
                                  <p:childTnLst>
                                    <p:set>
                                      <p:cBhvr>
                                        <p:cTn id="21" dur="1" fill="hold">
                                          <p:stCondLst>
                                            <p:cond delay="0"/>
                                          </p:stCondLst>
                                        </p:cTn>
                                        <p:tgtEl>
                                          <p:spTgt spid="1048"/>
                                        </p:tgtEl>
                                        <p:attrNameLst>
                                          <p:attrName>style.visibility</p:attrName>
                                        </p:attrNameLst>
                                      </p:cBhvr>
                                      <p:to>
                                        <p:strVal val="visible"/>
                                      </p:to>
                                    </p:set>
                                    <p:animEffect transition="in" filter="wheel(1)">
                                      <p:cBhvr>
                                        <p:cTn id="22" dur="2000"/>
                                        <p:tgtEl>
                                          <p:spTgt spid="10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237317845"/>
              </p:ext>
            </p:extLst>
          </p:nvPr>
        </p:nvGraphicFramePr>
        <p:xfrm>
          <a:off x="323528" y="260648"/>
          <a:ext cx="8229600" cy="57214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1 Rectángulo"/>
          <p:cNvSpPr/>
          <p:nvPr/>
        </p:nvSpPr>
        <p:spPr>
          <a:xfrm>
            <a:off x="179512" y="5997529"/>
            <a:ext cx="8640960" cy="830997"/>
          </a:xfrm>
          <a:prstGeom prst="rect">
            <a:avLst/>
          </a:prstGeom>
        </p:spPr>
        <p:txBody>
          <a:bodyPr wrap="square">
            <a:spAutoFit/>
          </a:bodyPr>
          <a:lstStyle/>
          <a:p>
            <a:pPr algn="ctr"/>
            <a:r>
              <a:rPr lang="es-CO" sz="2400" b="1" i="1" dirty="0"/>
              <a:t>Y </a:t>
            </a:r>
            <a:r>
              <a:rPr lang="es-CO" sz="2400" b="1" i="1" dirty="0" smtClean="0"/>
              <a:t>para obtener </a:t>
            </a:r>
            <a:r>
              <a:rPr lang="es-CO" sz="2400" b="1" i="1" dirty="0"/>
              <a:t>estos cambios recurren al </a:t>
            </a:r>
            <a:r>
              <a:rPr lang="es-CO" sz="2400" b="1" i="1" dirty="0" smtClean="0"/>
              <a:t>sicólogo </a:t>
            </a:r>
            <a:r>
              <a:rPr lang="es-CO" sz="2400" b="1" i="1" dirty="0"/>
              <a:t>o hacen cursos de «actitud positiva</a:t>
            </a:r>
            <a:r>
              <a:rPr lang="es-CO" sz="2400" b="1" i="1" dirty="0" smtClean="0"/>
              <a:t>». ¿Pero será este el camino?</a:t>
            </a:r>
            <a:endParaRPr lang="es-CO" sz="2400" b="1" i="1" dirty="0"/>
          </a:p>
        </p:txBody>
      </p:sp>
    </p:spTree>
    <p:extLst>
      <p:ext uri="{BB962C8B-B14F-4D97-AF65-F5344CB8AC3E}">
        <p14:creationId xmlns:p14="http://schemas.microsoft.com/office/powerpoint/2010/main" val="3894181996"/>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80720"/>
          </a:xfrm>
        </p:spPr>
        <p:txBody>
          <a:bodyPr>
            <a:normAutofit fontScale="92500" lnSpcReduction="20000"/>
          </a:bodyPr>
          <a:lstStyle/>
          <a:p>
            <a:pPr marL="0" indent="0" algn="ctr">
              <a:buNone/>
            </a:pPr>
            <a:r>
              <a:rPr lang="es-CO" b="1" i="1" dirty="0">
                <a:solidFill>
                  <a:srgbClr val="FF0000"/>
                </a:solidFill>
                <a:latin typeface="Agency FB" pitchFamily="34" charset="0"/>
              </a:rPr>
              <a:t>¿Quiere saber que dice Dios sobre este método de cambiar al hombre</a:t>
            </a:r>
            <a:r>
              <a:rPr lang="es-CO" b="1" i="1" dirty="0" smtClean="0">
                <a:solidFill>
                  <a:srgbClr val="FF0000"/>
                </a:solidFill>
                <a:latin typeface="Agency FB" pitchFamily="34" charset="0"/>
              </a:rPr>
              <a:t>?</a:t>
            </a:r>
          </a:p>
          <a:p>
            <a:pPr marL="0" indent="0" algn="ctr">
              <a:buNone/>
            </a:pPr>
            <a:endParaRPr lang="es-CO" b="1" i="1" dirty="0">
              <a:solidFill>
                <a:srgbClr val="FF0000"/>
              </a:solidFill>
              <a:latin typeface="Agency FB" pitchFamily="34" charset="0"/>
            </a:endParaRPr>
          </a:p>
          <a:p>
            <a:pPr marL="0" indent="0" algn="ctr">
              <a:buNone/>
            </a:pPr>
            <a:r>
              <a:rPr lang="es-CO" b="1" i="1" dirty="0" smtClean="0">
                <a:latin typeface="Agency FB" pitchFamily="34" charset="0"/>
              </a:rPr>
              <a:t>El ser humano generalmente esta inconforme con su apariencia física y piensa corregirlo a través de una cirugía, pero la mayor de las veces es motivado por el orgullo.</a:t>
            </a:r>
          </a:p>
          <a:p>
            <a:pPr marL="0" indent="0" algn="ctr">
              <a:buNone/>
            </a:pPr>
            <a:endParaRPr lang="es-CO" b="1" i="1" dirty="0">
              <a:solidFill>
                <a:srgbClr val="FF0000"/>
              </a:solidFill>
              <a:latin typeface="Agency FB" pitchFamily="34" charset="0"/>
            </a:endParaRPr>
          </a:p>
          <a:p>
            <a:pPr marL="0" indent="0" algn="ctr">
              <a:buNone/>
            </a:pPr>
            <a:r>
              <a:rPr lang="es-CO" b="1" dirty="0" smtClean="0"/>
              <a:t> </a:t>
            </a:r>
            <a:r>
              <a:rPr lang="es-CO" b="1" dirty="0"/>
              <a:t>Por eso Dios dice a través del profeta Isaías: </a:t>
            </a:r>
            <a:endParaRPr lang="es-CO" b="1" dirty="0" smtClean="0"/>
          </a:p>
          <a:p>
            <a:pPr marL="0" indent="0" algn="ctr">
              <a:buNone/>
            </a:pPr>
            <a:r>
              <a:rPr lang="es-CO" b="1" dirty="0" smtClean="0">
                <a:solidFill>
                  <a:srgbClr val="FF0000"/>
                </a:solidFill>
              </a:rPr>
              <a:t>Isaías </a:t>
            </a:r>
            <a:r>
              <a:rPr lang="es-CO" b="1" dirty="0">
                <a:solidFill>
                  <a:srgbClr val="FF0000"/>
                </a:solidFill>
              </a:rPr>
              <a:t>55.8,9</a:t>
            </a:r>
            <a:r>
              <a:rPr lang="es-CO" b="1" dirty="0"/>
              <a:t>. </a:t>
            </a:r>
            <a:endParaRPr lang="es-CO" b="1" dirty="0" smtClean="0"/>
          </a:p>
          <a:p>
            <a:pPr marL="0" indent="0" algn="ctr">
              <a:buNone/>
            </a:pPr>
            <a:r>
              <a:rPr lang="es-CO" b="1" dirty="0" smtClean="0"/>
              <a:t>«</a:t>
            </a:r>
            <a:r>
              <a:rPr lang="es-CO" dirty="0">
                <a:latin typeface="Agency FB" pitchFamily="34" charset="0"/>
              </a:rPr>
              <a:t>Porque mis pensamientos no son vuestros pensamientos, ni vuestros caminos mis caminos, dijo Jehová. </a:t>
            </a:r>
            <a:r>
              <a:rPr lang="es-CO" b="1" baseline="30000" dirty="0">
                <a:latin typeface="Agency FB" pitchFamily="34" charset="0"/>
              </a:rPr>
              <a:t>9 </a:t>
            </a:r>
            <a:r>
              <a:rPr lang="es-CO" dirty="0">
                <a:latin typeface="Agency FB" pitchFamily="34" charset="0"/>
              </a:rPr>
              <a:t>Como son más altos los cielos que la tierra, así son mis caminos más altos que vuestros caminos, y mis pensamientos más que vuestros pensamientos</a:t>
            </a:r>
            <a:r>
              <a:rPr lang="es-CO" dirty="0"/>
              <a:t>». </a:t>
            </a:r>
          </a:p>
          <a:p>
            <a:pPr marL="0" indent="0" algn="ctr">
              <a:buNone/>
            </a:pPr>
            <a:r>
              <a:rPr lang="es-CO" b="1" i="1" dirty="0" smtClean="0">
                <a:solidFill>
                  <a:srgbClr val="FF0000"/>
                </a:solidFill>
                <a:latin typeface="Agency FB" pitchFamily="34" charset="0"/>
              </a:rPr>
              <a:t> </a:t>
            </a:r>
            <a:endParaRPr lang="es-CO" b="1" i="1" dirty="0">
              <a:solidFill>
                <a:srgbClr val="FF0000"/>
              </a:solidFill>
              <a:latin typeface="Agency FB" pitchFamily="34" charset="0"/>
            </a:endParaRPr>
          </a:p>
          <a:p>
            <a:endParaRPr lang="es-CO" dirty="0"/>
          </a:p>
        </p:txBody>
      </p:sp>
    </p:spTree>
    <p:extLst>
      <p:ext uri="{BB962C8B-B14F-4D97-AF65-F5344CB8AC3E}">
        <p14:creationId xmlns:p14="http://schemas.microsoft.com/office/powerpoint/2010/main" val="221965504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p:cTn id="1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5" end="5"/>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p:cTn id="2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Autofit/>
          </a:bodyPr>
          <a:lstStyle/>
          <a:p>
            <a:r>
              <a:rPr lang="es-CO" sz="3200" i="1" dirty="0">
                <a:solidFill>
                  <a:schemeClr val="bg1"/>
                </a:solidFill>
                <a:latin typeface="Agency FB" pitchFamily="34" charset="0"/>
              </a:rPr>
              <a:t>A</a:t>
            </a:r>
            <a:r>
              <a:rPr lang="es-CO" sz="3200" i="1" dirty="0" smtClean="0">
                <a:solidFill>
                  <a:schemeClr val="bg1"/>
                </a:solidFill>
                <a:latin typeface="Agency FB" pitchFamily="34" charset="0"/>
              </a:rPr>
              <a:t>unque ninguno de los que han sometido a estas cirugías lo reconozca, se requiere de un cambio más profundo:</a:t>
            </a:r>
            <a:endParaRPr lang="es-CO" sz="3200" i="1" dirty="0">
              <a:solidFill>
                <a:schemeClr val="bg1"/>
              </a:solidFill>
              <a:latin typeface="Agency FB" pitchFamily="34" charset="0"/>
            </a:endParaRPr>
          </a:p>
        </p:txBody>
      </p:sp>
      <p:sp>
        <p:nvSpPr>
          <p:cNvPr id="3" name="2 Marcador de contenido"/>
          <p:cNvSpPr>
            <a:spLocks noGrp="1"/>
          </p:cNvSpPr>
          <p:nvPr>
            <p:ph idx="1"/>
          </p:nvPr>
        </p:nvSpPr>
        <p:spPr>
          <a:xfrm>
            <a:off x="2891565" y="2060848"/>
            <a:ext cx="3213621" cy="4536504"/>
          </a:xfrm>
          <a:solidFill>
            <a:srgbClr val="002060"/>
          </a:solidFill>
        </p:spPr>
        <p:txBody>
          <a:bodyPr>
            <a:noAutofit/>
          </a:bodyPr>
          <a:lstStyle/>
          <a:p>
            <a:pPr marL="0" indent="0" algn="ctr">
              <a:buNone/>
            </a:pPr>
            <a:r>
              <a:rPr lang="es-CO" sz="2800" dirty="0">
                <a:solidFill>
                  <a:srgbClr val="FFFF00"/>
                </a:solidFill>
              </a:rPr>
              <a:t>E</a:t>
            </a:r>
            <a:r>
              <a:rPr lang="es-CO" sz="2800" dirty="0" smtClean="0">
                <a:solidFill>
                  <a:srgbClr val="FFFF00"/>
                </a:solidFill>
              </a:rPr>
              <a:t>ste se refiere a un cambio interior, o sea al cambio de corazón, cuando la Biblia habla del corazón está hablando de la mente, de los pensamientos, de la manera de pensar</a:t>
            </a:r>
            <a:r>
              <a:rPr lang="es-CO" sz="2000" dirty="0">
                <a:solidFill>
                  <a:srgbClr val="FFFF00"/>
                </a:solidFill>
              </a:rPr>
              <a:t>.</a:t>
            </a:r>
            <a:endParaRPr lang="es-CO" sz="2000" dirty="0" smtClean="0">
              <a:solidFill>
                <a:srgbClr val="FFFF00"/>
              </a:solidFill>
            </a:endParaRPr>
          </a:p>
        </p:txBody>
      </p:sp>
      <p:pic>
        <p:nvPicPr>
          <p:cNvPr id="1026" name="Picture 2" descr="https://encrypted-tbn0.gstatic.com/images?q=tbn:ANd9GcQ4X0fCFuMWIBsftz9AldI00WGxiTLm1q3VWuXAsxSokSQLNfUgh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5186" y="2585864"/>
            <a:ext cx="3024361" cy="302433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encrypted-tbn3.gstatic.com/images?q=tbn:ANd9GcT4a2MYJ1MHYBegEROW2ZuPSVUOCpvmyWozcSjHZPnCCuVHXFR5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125" y="2585864"/>
            <a:ext cx="2798440"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8343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anim calcmode="lin" valueType="num">
                                      <p:cBhvr>
                                        <p:cTn id="8" dur="2000" fill="hold"/>
                                        <p:tgtEl>
                                          <p:spTgt spid="3">
                                            <p:bg/>
                                          </p:spTgt>
                                        </p:tgtEl>
                                        <p:attrNameLst>
                                          <p:attrName>ppt_w</p:attrName>
                                        </p:attrNameLst>
                                      </p:cBhvr>
                                      <p:tavLst>
                                        <p:tav tm="0" fmla="#ppt_w*sin(2.5*pi*$)">
                                          <p:val>
                                            <p:fltVal val="0"/>
                                          </p:val>
                                        </p:tav>
                                        <p:tav tm="100000">
                                          <p:val>
                                            <p:fltVal val="1"/>
                                          </p:val>
                                        </p:tav>
                                      </p:tavLst>
                                    </p:anim>
                                    <p:anim calcmode="lin" valueType="num">
                                      <p:cBhvr>
                                        <p:cTn id="9" dur="2000" fill="hold"/>
                                        <p:tgtEl>
                                          <p:spTgt spid="3">
                                            <p:bg/>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par>
                                <p:cTn id="17" presetID="45" presetClass="entr" presetSubtype="0" fill="hold" nodeType="withEffect">
                                  <p:stCondLst>
                                    <p:cond delay="0"/>
                                  </p:stCondLst>
                                  <p:childTnLst>
                                    <p:set>
                                      <p:cBhvr>
                                        <p:cTn id="18" dur="1" fill="hold">
                                          <p:stCondLst>
                                            <p:cond delay="0"/>
                                          </p:stCondLst>
                                        </p:cTn>
                                        <p:tgtEl>
                                          <p:spTgt spid="1026"/>
                                        </p:tgtEl>
                                        <p:attrNameLst>
                                          <p:attrName>style.visibility</p:attrName>
                                        </p:attrNameLst>
                                      </p:cBhvr>
                                      <p:to>
                                        <p:strVal val="visible"/>
                                      </p:to>
                                    </p:set>
                                    <p:animEffect transition="in" filter="fade">
                                      <p:cBhvr>
                                        <p:cTn id="19" dur="2000"/>
                                        <p:tgtEl>
                                          <p:spTgt spid="1026"/>
                                        </p:tgtEl>
                                      </p:cBhvr>
                                    </p:animEffect>
                                    <p:anim calcmode="lin" valueType="num">
                                      <p:cBhvr>
                                        <p:cTn id="20" dur="2000" fill="hold"/>
                                        <p:tgtEl>
                                          <p:spTgt spid="1026"/>
                                        </p:tgtEl>
                                        <p:attrNameLst>
                                          <p:attrName>ppt_w</p:attrName>
                                        </p:attrNameLst>
                                      </p:cBhvr>
                                      <p:tavLst>
                                        <p:tav tm="0" fmla="#ppt_w*sin(2.5*pi*$)">
                                          <p:val>
                                            <p:fltVal val="0"/>
                                          </p:val>
                                        </p:tav>
                                        <p:tav tm="100000">
                                          <p:val>
                                            <p:fltVal val="1"/>
                                          </p:val>
                                        </p:tav>
                                      </p:tavLst>
                                    </p:anim>
                                    <p:anim calcmode="lin" valueType="num">
                                      <p:cBhvr>
                                        <p:cTn id="21" dur="2000" fill="hold"/>
                                        <p:tgtEl>
                                          <p:spTgt spid="1026"/>
                                        </p:tgtEl>
                                        <p:attrNameLst>
                                          <p:attrName>ppt_h</p:attrName>
                                        </p:attrNameLst>
                                      </p:cBhvr>
                                      <p:tavLst>
                                        <p:tav tm="0">
                                          <p:val>
                                            <p:strVal val="#ppt_h"/>
                                          </p:val>
                                        </p:tav>
                                        <p:tav tm="100000">
                                          <p:val>
                                            <p:strVal val="#ppt_h"/>
                                          </p:val>
                                        </p:tav>
                                      </p:tavLst>
                                    </p:anim>
                                  </p:childTnLst>
                                </p:cTn>
                              </p:par>
                              <p:par>
                                <p:cTn id="22" presetID="45" presetClass="entr" presetSubtype="0" fill="hold" nodeType="withEffect">
                                  <p:stCondLst>
                                    <p:cond delay="0"/>
                                  </p:stCondLst>
                                  <p:childTnLst>
                                    <p:set>
                                      <p:cBhvr>
                                        <p:cTn id="23" dur="1" fill="hold">
                                          <p:stCondLst>
                                            <p:cond delay="0"/>
                                          </p:stCondLst>
                                        </p:cTn>
                                        <p:tgtEl>
                                          <p:spTgt spid="1028"/>
                                        </p:tgtEl>
                                        <p:attrNameLst>
                                          <p:attrName>style.visibility</p:attrName>
                                        </p:attrNameLst>
                                      </p:cBhvr>
                                      <p:to>
                                        <p:strVal val="visible"/>
                                      </p:to>
                                    </p:set>
                                    <p:animEffect transition="in" filter="fade">
                                      <p:cBhvr>
                                        <p:cTn id="24" dur="2000"/>
                                        <p:tgtEl>
                                          <p:spTgt spid="1028"/>
                                        </p:tgtEl>
                                      </p:cBhvr>
                                    </p:animEffect>
                                    <p:anim calcmode="lin" valueType="num">
                                      <p:cBhvr>
                                        <p:cTn id="25" dur="2000" fill="hold"/>
                                        <p:tgtEl>
                                          <p:spTgt spid="1028"/>
                                        </p:tgtEl>
                                        <p:attrNameLst>
                                          <p:attrName>ppt_w</p:attrName>
                                        </p:attrNameLst>
                                      </p:cBhvr>
                                      <p:tavLst>
                                        <p:tav tm="0" fmla="#ppt_w*sin(2.5*pi*$)">
                                          <p:val>
                                            <p:fltVal val="0"/>
                                          </p:val>
                                        </p:tav>
                                        <p:tav tm="100000">
                                          <p:val>
                                            <p:fltVal val="1"/>
                                          </p:val>
                                        </p:tav>
                                      </p:tavLst>
                                    </p:anim>
                                    <p:anim calcmode="lin" valueType="num">
                                      <p:cBhvr>
                                        <p:cTn id="26" dur="2000" fill="hold"/>
                                        <p:tgtEl>
                                          <p:spTgt spid="102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658897645"/>
              </p:ext>
            </p:extLst>
          </p:nvPr>
        </p:nvGraphicFramePr>
        <p:xfrm>
          <a:off x="323528" y="1052736"/>
          <a:ext cx="8568952"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85609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448272"/>
          </a:xfrm>
        </p:spPr>
        <p:txBody>
          <a:bodyPr>
            <a:normAutofit fontScale="92500" lnSpcReduction="20000"/>
          </a:bodyPr>
          <a:lstStyle/>
          <a:p>
            <a:pPr marL="0" indent="0" algn="ctr">
              <a:buNone/>
            </a:pPr>
            <a:r>
              <a:rPr lang="es-CO" dirty="0"/>
              <a:t>La pregunta </a:t>
            </a:r>
            <a:r>
              <a:rPr lang="es-CO" dirty="0" smtClean="0"/>
              <a:t>seria: ¿Porque </a:t>
            </a:r>
            <a:r>
              <a:rPr lang="es-CO" dirty="0"/>
              <a:t>en el corazón, acaso no existe otro sitio en el cual pueda </a:t>
            </a:r>
            <a:r>
              <a:rPr lang="es-CO" dirty="0" smtClean="0"/>
              <a:t>ocurrir? La </a:t>
            </a:r>
            <a:r>
              <a:rPr lang="es-CO" dirty="0"/>
              <a:t>respuesta radica en el hecho que bíblicamente hablando; el corazón </a:t>
            </a:r>
            <a:r>
              <a:rPr lang="es-CO" dirty="0" smtClean="0"/>
              <a:t>(la mente), constituye la </a:t>
            </a:r>
            <a:r>
              <a:rPr lang="es-CO" dirty="0"/>
              <a:t>parte privilegiada; para ello analizaremos los siguientes versículos. </a:t>
            </a:r>
          </a:p>
          <a:p>
            <a:endParaRPr lang="es-CO" dirty="0"/>
          </a:p>
        </p:txBody>
      </p:sp>
      <p:sp>
        <p:nvSpPr>
          <p:cNvPr id="4" name="3 Rectángulo"/>
          <p:cNvSpPr/>
          <p:nvPr/>
        </p:nvSpPr>
        <p:spPr>
          <a:xfrm>
            <a:off x="251520" y="2996952"/>
            <a:ext cx="6336704" cy="1846659"/>
          </a:xfrm>
          <a:prstGeom prst="rect">
            <a:avLst/>
          </a:prstGeom>
        </p:spPr>
        <p:txBody>
          <a:bodyPr wrap="square">
            <a:spAutoFit/>
          </a:bodyPr>
          <a:lstStyle/>
          <a:p>
            <a:pPr algn="ctr"/>
            <a:r>
              <a:rPr lang="es-CO" sz="3200" dirty="0"/>
              <a:t>Nota que Dios dice: «</a:t>
            </a:r>
            <a:r>
              <a:rPr lang="es-CO" sz="3200" b="1" i="1" dirty="0">
                <a:latin typeface="Agency FB" pitchFamily="34" charset="0"/>
              </a:rPr>
              <a:t>Dame</a:t>
            </a:r>
            <a:r>
              <a:rPr lang="es-CO" sz="3200" dirty="0">
                <a:latin typeface="Agency FB" pitchFamily="34" charset="0"/>
              </a:rPr>
              <a:t>, </a:t>
            </a:r>
            <a:r>
              <a:rPr lang="es-CO" sz="3200" b="1" i="1" dirty="0">
                <a:latin typeface="Agency FB" pitchFamily="34" charset="0"/>
              </a:rPr>
              <a:t>hijo mío</a:t>
            </a:r>
            <a:r>
              <a:rPr lang="es-CO" sz="3200" dirty="0">
                <a:latin typeface="Agency FB" pitchFamily="34" charset="0"/>
              </a:rPr>
              <a:t>, </a:t>
            </a:r>
            <a:r>
              <a:rPr lang="es-CO" sz="3200" b="1" i="1" dirty="0">
                <a:latin typeface="Agency FB" pitchFamily="34" charset="0"/>
              </a:rPr>
              <a:t>tu corazón</a:t>
            </a:r>
            <a:r>
              <a:rPr lang="es-CO" sz="3200" dirty="0">
                <a:latin typeface="Agency FB" pitchFamily="34" charset="0"/>
              </a:rPr>
              <a:t>, y miren tus ojos por mis caminos</a:t>
            </a:r>
            <a:r>
              <a:rPr lang="es-CO" sz="3200" dirty="0">
                <a:solidFill>
                  <a:srgbClr val="FF0000"/>
                </a:solidFill>
              </a:rPr>
              <a:t>». Prov.23:26.</a:t>
            </a:r>
          </a:p>
          <a:p>
            <a:pPr algn="ctr"/>
            <a:endParaRPr lang="es-CO" dirty="0"/>
          </a:p>
        </p:txBody>
      </p:sp>
      <p:sp>
        <p:nvSpPr>
          <p:cNvPr id="5" name="4 Rectángulo"/>
          <p:cNvSpPr/>
          <p:nvPr/>
        </p:nvSpPr>
        <p:spPr>
          <a:xfrm>
            <a:off x="971600" y="5373216"/>
            <a:ext cx="6696744" cy="1661993"/>
          </a:xfrm>
          <a:prstGeom prst="rect">
            <a:avLst/>
          </a:prstGeom>
        </p:spPr>
        <p:txBody>
          <a:bodyPr wrap="square">
            <a:spAutoFit/>
          </a:bodyPr>
          <a:lstStyle/>
          <a:p>
            <a:pPr algn="ctr"/>
            <a:r>
              <a:rPr lang="es-CO" sz="2800" dirty="0"/>
              <a:t>Aunque Él es Dios, no hace ese trabajo sin nuestro permiso, por eso nos dice: «</a:t>
            </a:r>
            <a:r>
              <a:rPr lang="es-CO" sz="2800" dirty="0">
                <a:latin typeface="Agency FB" pitchFamily="34" charset="0"/>
              </a:rPr>
              <a:t>Dame …tu corazón</a:t>
            </a:r>
            <a:r>
              <a:rPr lang="es-CO" sz="2800" dirty="0"/>
              <a:t>» (tu mente).</a:t>
            </a:r>
          </a:p>
          <a:p>
            <a:endParaRPr lang="es-CO" dirty="0"/>
          </a:p>
        </p:txBody>
      </p:sp>
      <p:pic>
        <p:nvPicPr>
          <p:cNvPr id="1026" name="Picture 2" descr="https://encrypted-tbn2.gstatic.com/images?q=tbn:ANd9GcTlOd9yQDgXa1avpGNUU4uHaBFZfx8w3fhz0iM9pfPEg8spjd1wkw">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2851728"/>
            <a:ext cx="2143125" cy="2449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298557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2000"/>
                                        <p:tgtEl>
                                          <p:spTgt spid="5"/>
                                        </p:tgtEl>
                                      </p:cBhvr>
                                    </p:animEffect>
                                  </p:childTnLst>
                                </p:cTn>
                              </p:par>
                              <p:par>
                                <p:cTn id="11" presetID="21" presetClass="entr" presetSubtype="1"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wheel(1)">
                                      <p:cBhvr>
                                        <p:cTn id="13"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408712"/>
          </a:xfrm>
        </p:spPr>
        <p:txBody>
          <a:bodyPr>
            <a:normAutofit fontScale="85000" lnSpcReduction="10000"/>
          </a:bodyPr>
          <a:lstStyle/>
          <a:p>
            <a:pPr marL="0" indent="0" algn="ctr">
              <a:buNone/>
            </a:pPr>
            <a:r>
              <a:rPr lang="es-CO" dirty="0">
                <a:solidFill>
                  <a:srgbClr val="FF0000"/>
                </a:solidFill>
              </a:rPr>
              <a:t>Proverbios 4: 23 </a:t>
            </a:r>
            <a:r>
              <a:rPr lang="es-CO" dirty="0"/>
              <a:t>dice:  «</a:t>
            </a:r>
            <a:r>
              <a:rPr lang="es-CO" dirty="0">
                <a:latin typeface="Agency FB" pitchFamily="34" charset="0"/>
              </a:rPr>
              <a:t>Sobre toda cosa guardada, guarda tu corazón, porque de el mana la vida</a:t>
            </a:r>
            <a:r>
              <a:rPr lang="es-CO" dirty="0"/>
              <a:t>». </a:t>
            </a:r>
          </a:p>
          <a:p>
            <a:pPr marL="0" indent="0" algn="ctr">
              <a:buNone/>
            </a:pPr>
            <a:endParaRPr lang="es-CO" dirty="0" smtClean="0">
              <a:solidFill>
                <a:srgbClr val="FF0000"/>
              </a:solidFill>
            </a:endParaRPr>
          </a:p>
          <a:p>
            <a:pPr marL="0" indent="0" algn="ctr">
              <a:buNone/>
            </a:pPr>
            <a:r>
              <a:rPr lang="es-CO" dirty="0" smtClean="0">
                <a:solidFill>
                  <a:srgbClr val="FF0000"/>
                </a:solidFill>
              </a:rPr>
              <a:t>Jeremías </a:t>
            </a:r>
            <a:r>
              <a:rPr lang="es-CO" dirty="0">
                <a:solidFill>
                  <a:srgbClr val="FF0000"/>
                </a:solidFill>
              </a:rPr>
              <a:t>17: 9 -</a:t>
            </a:r>
            <a:r>
              <a:rPr lang="es-CO" dirty="0" smtClean="0">
                <a:solidFill>
                  <a:srgbClr val="FF0000"/>
                </a:solidFill>
              </a:rPr>
              <a:t>10 </a:t>
            </a:r>
            <a:r>
              <a:rPr lang="es-CO" dirty="0" smtClean="0"/>
              <a:t>dice</a:t>
            </a:r>
            <a:r>
              <a:rPr lang="es-CO" dirty="0"/>
              <a:t>: </a:t>
            </a:r>
            <a:r>
              <a:rPr lang="es-CO" dirty="0" smtClean="0"/>
              <a:t>«</a:t>
            </a:r>
            <a:r>
              <a:rPr lang="es-CO" dirty="0" smtClean="0">
                <a:latin typeface="Agency FB" pitchFamily="34" charset="0"/>
              </a:rPr>
              <a:t>Engañoso </a:t>
            </a:r>
            <a:r>
              <a:rPr lang="es-CO" dirty="0">
                <a:latin typeface="Agency FB" pitchFamily="34" charset="0"/>
              </a:rPr>
              <a:t>es el corazón más que todas las cosas, y perverso ; ¿quién lo conocerá?</a:t>
            </a:r>
            <a:r>
              <a:rPr lang="es-CO" dirty="0"/>
              <a:t> .</a:t>
            </a:r>
            <a:r>
              <a:rPr lang="es-CO" u="sng" dirty="0">
                <a:latin typeface="Agency FB" pitchFamily="34" charset="0"/>
              </a:rPr>
              <a:t>Yo Jehová, que escudriño la mente, que pruebo el corazón, para dar a cada uno según su camino, según el fruto de sus obras</a:t>
            </a:r>
            <a:r>
              <a:rPr lang="es-CO" dirty="0"/>
              <a:t>. </a:t>
            </a:r>
          </a:p>
          <a:p>
            <a:endParaRPr lang="es-CO" dirty="0" smtClean="0"/>
          </a:p>
          <a:p>
            <a:pPr marL="0" indent="0" algn="ctr">
              <a:buNone/>
            </a:pPr>
            <a:r>
              <a:rPr lang="es-CO" dirty="0" smtClean="0">
                <a:solidFill>
                  <a:srgbClr val="FF0000"/>
                </a:solidFill>
              </a:rPr>
              <a:t>1samuel16:7</a:t>
            </a:r>
            <a:r>
              <a:rPr lang="es-CO" dirty="0" smtClean="0"/>
              <a:t> </a:t>
            </a:r>
            <a:r>
              <a:rPr lang="es-CO" dirty="0"/>
              <a:t>dice: y Jehová respondió a Samuel: </a:t>
            </a:r>
            <a:r>
              <a:rPr lang="es-CO" dirty="0" smtClean="0"/>
              <a:t> «</a:t>
            </a:r>
            <a:r>
              <a:rPr lang="es-CO" dirty="0" smtClean="0">
                <a:latin typeface="Agency FB" pitchFamily="34" charset="0"/>
              </a:rPr>
              <a:t>no </a:t>
            </a:r>
            <a:r>
              <a:rPr lang="es-CO" dirty="0">
                <a:latin typeface="Agency FB" pitchFamily="34" charset="0"/>
              </a:rPr>
              <a:t>mires a su parecer, ni a lo grande de su estatura, porque yo lo desecho; porque Jehová no mira lo que mira el hombre; pues el hombre mira lo que está delante de sus ojos, pero Jehová mira el </a:t>
            </a:r>
            <a:r>
              <a:rPr lang="es-CO" dirty="0" smtClean="0">
                <a:latin typeface="Agency FB" pitchFamily="34" charset="0"/>
              </a:rPr>
              <a:t>corazón</a:t>
            </a:r>
            <a:r>
              <a:rPr lang="es-CO" dirty="0" smtClean="0"/>
              <a:t>». </a:t>
            </a:r>
            <a:endParaRPr lang="es-CO" dirty="0"/>
          </a:p>
          <a:p>
            <a:pPr marL="0" indent="0" algn="ctr">
              <a:buNone/>
            </a:pPr>
            <a:endParaRPr lang="es-CO" dirty="0" smtClean="0">
              <a:solidFill>
                <a:srgbClr val="FF0000"/>
              </a:solidFill>
            </a:endParaRPr>
          </a:p>
          <a:p>
            <a:pPr marL="0" indent="0" algn="ctr">
              <a:buNone/>
            </a:pPr>
            <a:r>
              <a:rPr lang="es-CO" dirty="0" smtClean="0">
                <a:solidFill>
                  <a:srgbClr val="FF0000"/>
                </a:solidFill>
              </a:rPr>
              <a:t>Mateo </a:t>
            </a:r>
            <a:r>
              <a:rPr lang="es-CO" dirty="0">
                <a:solidFill>
                  <a:srgbClr val="FF0000"/>
                </a:solidFill>
              </a:rPr>
              <a:t>5:4</a:t>
            </a:r>
            <a:r>
              <a:rPr lang="es-CO" dirty="0"/>
              <a:t>. </a:t>
            </a:r>
            <a:r>
              <a:rPr lang="es-CO" dirty="0" smtClean="0"/>
              <a:t>«</a:t>
            </a:r>
            <a:r>
              <a:rPr lang="es-CO" dirty="0" smtClean="0">
                <a:latin typeface="Agency FB" pitchFamily="34" charset="0"/>
              </a:rPr>
              <a:t>Bienaventurados </a:t>
            </a:r>
            <a:r>
              <a:rPr lang="es-CO" dirty="0">
                <a:latin typeface="Agency FB" pitchFamily="34" charset="0"/>
              </a:rPr>
              <a:t>los de limpio corazón porque ellos verán a </a:t>
            </a:r>
            <a:r>
              <a:rPr lang="es-CO" dirty="0" smtClean="0">
                <a:latin typeface="Agency FB" pitchFamily="34" charset="0"/>
              </a:rPr>
              <a:t>Dios</a:t>
            </a:r>
            <a:r>
              <a:rPr lang="es-CO" dirty="0" smtClean="0"/>
              <a:t>». </a:t>
            </a:r>
            <a:endParaRPr lang="es-CO" dirty="0"/>
          </a:p>
          <a:p>
            <a:endParaRPr lang="es-CO" dirty="0"/>
          </a:p>
        </p:txBody>
      </p:sp>
    </p:spTree>
    <p:extLst>
      <p:ext uri="{BB962C8B-B14F-4D97-AF65-F5344CB8AC3E}">
        <p14:creationId xmlns:p14="http://schemas.microsoft.com/office/powerpoint/2010/main" val="156153359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wheel(1)">
                                      <p:cBhvr>
                                        <p:cTn id="12" dur="20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wheel(1)">
                                      <p:cBhvr>
                                        <p:cTn id="1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507288" cy="6192688"/>
          </a:xfrm>
        </p:spPr>
        <p:txBody>
          <a:bodyPr>
            <a:normAutofit fontScale="77500" lnSpcReduction="20000"/>
          </a:bodyPr>
          <a:lstStyle/>
          <a:p>
            <a:pPr marL="0" indent="0" algn="ctr">
              <a:buNone/>
            </a:pPr>
            <a:r>
              <a:rPr lang="es-CO" dirty="0" smtClean="0"/>
              <a:t>Pregunto: ¿quién dio la orden de predicar el Evangelio, de bautizar y por qué? </a:t>
            </a:r>
            <a:endParaRPr lang="es-CO" dirty="0"/>
          </a:p>
          <a:p>
            <a:pPr marL="0" indent="0" algn="ctr">
              <a:buNone/>
            </a:pPr>
            <a:r>
              <a:rPr lang="es-CO" dirty="0" smtClean="0">
                <a:solidFill>
                  <a:srgbClr val="FF0000"/>
                </a:solidFill>
              </a:rPr>
              <a:t>Mar.16: 15,16</a:t>
            </a:r>
            <a:r>
              <a:rPr lang="es-CO" dirty="0" smtClean="0"/>
              <a:t>.</a:t>
            </a:r>
            <a:r>
              <a:rPr lang="es-CO" dirty="0"/>
              <a:t> Y les dijo: </a:t>
            </a:r>
            <a:r>
              <a:rPr lang="es-CO" dirty="0" smtClean="0"/>
              <a:t>«</a:t>
            </a:r>
            <a:r>
              <a:rPr lang="es-CO" dirty="0" smtClean="0">
                <a:latin typeface="Agency FB" pitchFamily="34" charset="0"/>
              </a:rPr>
              <a:t>Id </a:t>
            </a:r>
            <a:r>
              <a:rPr lang="es-CO" dirty="0">
                <a:latin typeface="Agency FB" pitchFamily="34" charset="0"/>
              </a:rPr>
              <a:t>por todo el mundo y predicad el evangelio a toda criatura. </a:t>
            </a:r>
            <a:r>
              <a:rPr lang="es-CO" b="1" baseline="30000" dirty="0" smtClean="0">
                <a:latin typeface="Agency FB" pitchFamily="34" charset="0"/>
              </a:rPr>
              <a:t>16 </a:t>
            </a:r>
            <a:r>
              <a:rPr lang="es-CO" dirty="0">
                <a:latin typeface="Agency FB" pitchFamily="34" charset="0"/>
              </a:rPr>
              <a:t>El que creyere y fuere bautizado, será salvo; mas el que no creyere, será </a:t>
            </a:r>
            <a:r>
              <a:rPr lang="es-CO" dirty="0" smtClean="0">
                <a:latin typeface="Agency FB" pitchFamily="34" charset="0"/>
              </a:rPr>
              <a:t>condenado</a:t>
            </a:r>
            <a:r>
              <a:rPr lang="es-CO" dirty="0" smtClean="0"/>
              <a:t>». </a:t>
            </a:r>
          </a:p>
          <a:p>
            <a:pPr marL="0" indent="0" algn="ctr">
              <a:buNone/>
            </a:pPr>
            <a:r>
              <a:rPr lang="es-CO" dirty="0" smtClean="0"/>
              <a:t>Aquí encontramos registrado que esta orden no es de origen humano sino de origen divino.</a:t>
            </a:r>
          </a:p>
          <a:p>
            <a:endParaRPr lang="es-CO" dirty="0" smtClean="0"/>
          </a:p>
          <a:p>
            <a:r>
              <a:rPr lang="es-CO" sz="3600" b="1" dirty="0" smtClean="0">
                <a:solidFill>
                  <a:srgbClr val="FF0000"/>
                </a:solidFill>
              </a:rPr>
              <a:t>1</a:t>
            </a:r>
            <a:r>
              <a:rPr lang="es-CO" dirty="0" smtClean="0"/>
              <a:t>). Alguien podría pensar y decir: «</a:t>
            </a:r>
            <a:r>
              <a:rPr lang="es-CO" dirty="0" smtClean="0">
                <a:latin typeface="Agency FB" pitchFamily="34" charset="0"/>
              </a:rPr>
              <a:t>Yo no soy malo, no le hago mal a nadie»</a:t>
            </a:r>
            <a:r>
              <a:rPr lang="es-CO" dirty="0" smtClean="0"/>
              <a:t>.</a:t>
            </a:r>
          </a:p>
          <a:p>
            <a:r>
              <a:rPr lang="es-CO" sz="3600" b="1" dirty="0" smtClean="0">
                <a:solidFill>
                  <a:srgbClr val="FF0000"/>
                </a:solidFill>
              </a:rPr>
              <a:t>2</a:t>
            </a:r>
            <a:r>
              <a:rPr lang="es-CO" dirty="0" smtClean="0"/>
              <a:t>). Otros podrían pensar: « </a:t>
            </a:r>
            <a:r>
              <a:rPr lang="es-CO" dirty="0" smtClean="0">
                <a:latin typeface="Agency FB" pitchFamily="34" charset="0"/>
              </a:rPr>
              <a:t>Yo ya soy bautizado, total, no necesito ser bautizado otra vez</a:t>
            </a:r>
            <a:r>
              <a:rPr lang="es-CO" dirty="0" smtClean="0"/>
              <a:t>».</a:t>
            </a:r>
          </a:p>
          <a:p>
            <a:pPr marL="0" indent="0">
              <a:buNone/>
            </a:pPr>
            <a:endParaRPr lang="es-CO" dirty="0" smtClean="0"/>
          </a:p>
          <a:p>
            <a:pPr marL="0" indent="0" algn="ctr">
              <a:buNone/>
            </a:pPr>
            <a:r>
              <a:rPr lang="es-CO" dirty="0" smtClean="0"/>
              <a:t>El asunto es: (</a:t>
            </a:r>
            <a:r>
              <a:rPr lang="es-CO" sz="3600" b="1" dirty="0" smtClean="0">
                <a:solidFill>
                  <a:srgbClr val="FF0000"/>
                </a:solidFill>
              </a:rPr>
              <a:t>1</a:t>
            </a:r>
            <a:r>
              <a:rPr lang="es-CO" dirty="0" smtClean="0"/>
              <a:t>), usted no conocía algunas doctrinas, por tanto es necesario bautizarse de nuevo </a:t>
            </a:r>
            <a:r>
              <a:rPr lang="es-CO" dirty="0">
                <a:solidFill>
                  <a:srgbClr val="FF0000"/>
                </a:solidFill>
              </a:rPr>
              <a:t>(</a:t>
            </a:r>
            <a:r>
              <a:rPr lang="es-CO" dirty="0" smtClean="0">
                <a:solidFill>
                  <a:srgbClr val="FF0000"/>
                </a:solidFill>
              </a:rPr>
              <a:t>lea Hechos 19:1-5). </a:t>
            </a:r>
            <a:r>
              <a:rPr lang="es-CO" dirty="0" smtClean="0"/>
              <a:t>(</a:t>
            </a:r>
            <a:r>
              <a:rPr lang="es-CO" sz="3600" b="1" dirty="0" smtClean="0">
                <a:solidFill>
                  <a:srgbClr val="FF0000"/>
                </a:solidFill>
              </a:rPr>
              <a:t>2</a:t>
            </a:r>
            <a:r>
              <a:rPr lang="es-CO" dirty="0" smtClean="0"/>
              <a:t>), fue bautizado siendo infante, y si no creía en nada, ese bautismo no es balido, porque no llena el requisito bíblico «creer».</a:t>
            </a:r>
          </a:p>
          <a:p>
            <a:endParaRPr lang="es-CO" dirty="0"/>
          </a:p>
        </p:txBody>
      </p:sp>
    </p:spTree>
    <p:extLst>
      <p:ext uri="{BB962C8B-B14F-4D97-AF65-F5344CB8AC3E}">
        <p14:creationId xmlns:p14="http://schemas.microsoft.com/office/powerpoint/2010/main" val="24152372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Effect transition="in" filter="wipe(down)">
                                      <p:cBhvr>
                                        <p:cTn id="41" dur="500"/>
                                        <p:tgtEl>
                                          <p:spTgt spid="3">
                                            <p:txEl>
                                              <p:pRg st="4" end="4"/>
                                            </p:txEl>
                                          </p:spTgt>
                                        </p:tgtEl>
                                      </p:cBhvr>
                                    </p:animEffect>
                                  </p:childTnLst>
                                </p:cTn>
                              </p:par>
                              <p:par>
                                <p:cTn id="42" presetID="22" presetClass="entr" presetSubtype="4" fill="hold" nodeType="with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Effect transition="in" filter="wipe(down)">
                                      <p:cBhvr>
                                        <p:cTn id="44" dur="500"/>
                                        <p:tgtEl>
                                          <p:spTgt spid="3">
                                            <p:txEl>
                                              <p:pRg st="5" end="5"/>
                                            </p:txEl>
                                          </p:spTgt>
                                        </p:tgtEl>
                                      </p:cBhvr>
                                    </p:animEffect>
                                  </p:childTnLst>
                                </p:cTn>
                              </p:par>
                              <p:par>
                                <p:cTn id="45" presetID="22" presetClass="entr" presetSubtype="4" fill="hold" nodeType="with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wipe(down)">
                                      <p:cBhvr>
                                        <p:cTn id="4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solidFill>
                  <a:srgbClr val="FF0000"/>
                </a:solidFill>
                <a:latin typeface="Agency FB" pitchFamily="34" charset="0"/>
              </a:rPr>
              <a:t>¿Cuales son los requisitos que anteceden al bautismo?</a:t>
            </a:r>
            <a:endParaRPr lang="es-CO" b="1" dirty="0">
              <a:solidFill>
                <a:srgbClr val="FF0000"/>
              </a:solidFill>
              <a:latin typeface="Agency FB" pitchFamily="34" charset="0"/>
            </a:endParaRPr>
          </a:p>
        </p:txBody>
      </p:sp>
      <p:sp>
        <p:nvSpPr>
          <p:cNvPr id="3" name="2 Marcador de contenido"/>
          <p:cNvSpPr>
            <a:spLocks noGrp="1"/>
          </p:cNvSpPr>
          <p:nvPr>
            <p:ph idx="1"/>
          </p:nvPr>
        </p:nvSpPr>
        <p:spPr>
          <a:xfrm>
            <a:off x="0" y="1600200"/>
            <a:ext cx="9144000" cy="5069160"/>
          </a:xfrm>
          <a:blipFill>
            <a:blip r:embed="rId2"/>
            <a:tile tx="0" ty="0" sx="100000" sy="100000" flip="none" algn="tl"/>
          </a:blipFill>
        </p:spPr>
        <p:txBody>
          <a:bodyPr>
            <a:normAutofit/>
          </a:bodyPr>
          <a:lstStyle/>
          <a:p>
            <a:pPr marL="0" indent="0" algn="ctr">
              <a:buNone/>
            </a:pPr>
            <a:r>
              <a:rPr lang="es-CO" b="1" dirty="0" smtClean="0">
                <a:solidFill>
                  <a:schemeClr val="bg1"/>
                </a:solidFill>
              </a:rPr>
              <a:t>1</a:t>
            </a:r>
            <a:r>
              <a:rPr lang="es-CO" b="1" dirty="0">
                <a:solidFill>
                  <a:schemeClr val="bg1"/>
                </a:solidFill>
              </a:rPr>
              <a:t>). Requisito: Ser instruido. Lea Hechos 8:35-38</a:t>
            </a:r>
            <a:r>
              <a:rPr lang="es-CO" b="1" dirty="0" smtClean="0"/>
              <a:t>.</a:t>
            </a:r>
          </a:p>
          <a:p>
            <a:pPr marL="0" indent="0" algn="ctr">
              <a:buNone/>
            </a:pPr>
            <a:r>
              <a:rPr lang="es-CO" b="1" dirty="0">
                <a:solidFill>
                  <a:schemeClr val="bg1"/>
                </a:solidFill>
              </a:rPr>
              <a:t>2). Arrepentimiento. Lea Hechos 2:38</a:t>
            </a:r>
            <a:r>
              <a:rPr lang="es-CO" b="1" dirty="0" smtClean="0">
                <a:solidFill>
                  <a:schemeClr val="bg1"/>
                </a:solidFill>
              </a:rPr>
              <a:t>.</a:t>
            </a:r>
          </a:p>
          <a:p>
            <a:pPr marL="0" indent="0" algn="ctr">
              <a:buNone/>
            </a:pPr>
            <a:r>
              <a:rPr lang="es-CO" b="1" dirty="0">
                <a:solidFill>
                  <a:schemeClr val="bg1"/>
                </a:solidFill>
              </a:rPr>
              <a:t>3). Ser sumergido. Lea </a:t>
            </a:r>
            <a:r>
              <a:rPr lang="es-CO" b="1" dirty="0" smtClean="0">
                <a:solidFill>
                  <a:schemeClr val="bg1"/>
                </a:solidFill>
              </a:rPr>
              <a:t>Mat.3:16</a:t>
            </a:r>
          </a:p>
          <a:p>
            <a:pPr marL="0" indent="0" algn="ctr">
              <a:buNone/>
            </a:pPr>
            <a:endParaRPr lang="es-CO" b="1" dirty="0" smtClean="0">
              <a:solidFill>
                <a:srgbClr val="FFFF00"/>
              </a:solidFill>
            </a:endParaRPr>
          </a:p>
          <a:p>
            <a:pPr marL="0" indent="0" algn="ctr">
              <a:buNone/>
            </a:pPr>
            <a:r>
              <a:rPr lang="es-CO" b="1" dirty="0" smtClean="0">
                <a:solidFill>
                  <a:srgbClr val="FFFF00"/>
                </a:solidFill>
              </a:rPr>
              <a:t>¿Quién dio esta orden?</a:t>
            </a:r>
          </a:p>
          <a:p>
            <a:pPr marL="0" indent="0" algn="ctr">
              <a:buNone/>
            </a:pPr>
            <a:r>
              <a:rPr lang="es-CO" b="1" dirty="0" smtClean="0">
                <a:solidFill>
                  <a:srgbClr val="FFC000"/>
                </a:solidFill>
              </a:rPr>
              <a:t>Note </a:t>
            </a:r>
            <a:r>
              <a:rPr lang="es-CO" b="1" dirty="0">
                <a:solidFill>
                  <a:srgbClr val="FFC000"/>
                </a:solidFill>
              </a:rPr>
              <a:t>que esta orden la dio el mismo Señor Jesucristo, por tanto, si alguien a sido bautizado sin llenar estos requisitos, fue bautizado con un bautismo </a:t>
            </a:r>
            <a:r>
              <a:rPr lang="es-CO" b="1" dirty="0" smtClean="0">
                <a:solidFill>
                  <a:srgbClr val="FFC000"/>
                </a:solidFill>
              </a:rPr>
              <a:t>falsificado</a:t>
            </a:r>
            <a:endParaRPr lang="es-CO" b="1" dirty="0">
              <a:solidFill>
                <a:srgbClr val="FFC000"/>
              </a:solidFill>
            </a:endParaRPr>
          </a:p>
          <a:p>
            <a:endParaRPr lang="es-CO" dirty="0"/>
          </a:p>
          <a:p>
            <a:endParaRPr lang="es-CO" dirty="0"/>
          </a:p>
        </p:txBody>
      </p:sp>
    </p:spTree>
    <p:extLst>
      <p:ext uri="{BB962C8B-B14F-4D97-AF65-F5344CB8AC3E}">
        <p14:creationId xmlns:p14="http://schemas.microsoft.com/office/powerpoint/2010/main" val="348791744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wipe(down)">
                                      <p:cBhvr>
                                        <p:cTn id="20" dur="580">
                                          <p:stCondLst>
                                            <p:cond delay="0"/>
                                          </p:stCondLst>
                                        </p:cTn>
                                        <p:tgtEl>
                                          <p:spTgt spid="3">
                                            <p:txEl>
                                              <p:pRg st="2" end="2"/>
                                            </p:txEl>
                                          </p:spTgt>
                                        </p:tgtEl>
                                      </p:cBhvr>
                                    </p:animEffect>
                                    <p:anim calcmode="lin" valueType="num">
                                      <p:cBhvr>
                                        <p:cTn id="21"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6" dur="26">
                                          <p:stCondLst>
                                            <p:cond delay="650"/>
                                          </p:stCondLst>
                                        </p:cTn>
                                        <p:tgtEl>
                                          <p:spTgt spid="3">
                                            <p:txEl>
                                              <p:pRg st="2" end="2"/>
                                            </p:txEl>
                                          </p:spTgt>
                                        </p:tgtEl>
                                      </p:cBhvr>
                                      <p:to x="100000" y="60000"/>
                                    </p:animScale>
                                    <p:animScale>
                                      <p:cBhvr>
                                        <p:cTn id="27" dur="166" decel="50000">
                                          <p:stCondLst>
                                            <p:cond delay="676"/>
                                          </p:stCondLst>
                                        </p:cTn>
                                        <p:tgtEl>
                                          <p:spTgt spid="3">
                                            <p:txEl>
                                              <p:pRg st="2" end="2"/>
                                            </p:txEl>
                                          </p:spTgt>
                                        </p:tgtEl>
                                      </p:cBhvr>
                                      <p:to x="100000" y="100000"/>
                                    </p:animScale>
                                    <p:animScale>
                                      <p:cBhvr>
                                        <p:cTn id="28" dur="26">
                                          <p:stCondLst>
                                            <p:cond delay="1312"/>
                                          </p:stCondLst>
                                        </p:cTn>
                                        <p:tgtEl>
                                          <p:spTgt spid="3">
                                            <p:txEl>
                                              <p:pRg st="2" end="2"/>
                                            </p:txEl>
                                          </p:spTgt>
                                        </p:tgtEl>
                                      </p:cBhvr>
                                      <p:to x="100000" y="80000"/>
                                    </p:animScale>
                                    <p:animScale>
                                      <p:cBhvr>
                                        <p:cTn id="29" dur="166" decel="50000">
                                          <p:stCondLst>
                                            <p:cond delay="1338"/>
                                          </p:stCondLst>
                                        </p:cTn>
                                        <p:tgtEl>
                                          <p:spTgt spid="3">
                                            <p:txEl>
                                              <p:pRg st="2" end="2"/>
                                            </p:txEl>
                                          </p:spTgt>
                                        </p:tgtEl>
                                      </p:cBhvr>
                                      <p:to x="100000" y="100000"/>
                                    </p:animScale>
                                    <p:animScale>
                                      <p:cBhvr>
                                        <p:cTn id="30" dur="26">
                                          <p:stCondLst>
                                            <p:cond delay="1642"/>
                                          </p:stCondLst>
                                        </p:cTn>
                                        <p:tgtEl>
                                          <p:spTgt spid="3">
                                            <p:txEl>
                                              <p:pRg st="2" end="2"/>
                                            </p:txEl>
                                          </p:spTgt>
                                        </p:tgtEl>
                                      </p:cBhvr>
                                      <p:to x="100000" y="90000"/>
                                    </p:animScale>
                                    <p:animScale>
                                      <p:cBhvr>
                                        <p:cTn id="31" dur="166" decel="50000">
                                          <p:stCondLst>
                                            <p:cond delay="1668"/>
                                          </p:stCondLst>
                                        </p:cTn>
                                        <p:tgtEl>
                                          <p:spTgt spid="3">
                                            <p:txEl>
                                              <p:pRg st="2" end="2"/>
                                            </p:txEl>
                                          </p:spTgt>
                                        </p:tgtEl>
                                      </p:cBhvr>
                                      <p:to x="100000" y="100000"/>
                                    </p:animScale>
                                    <p:animScale>
                                      <p:cBhvr>
                                        <p:cTn id="32" dur="26">
                                          <p:stCondLst>
                                            <p:cond delay="1808"/>
                                          </p:stCondLst>
                                        </p:cTn>
                                        <p:tgtEl>
                                          <p:spTgt spid="3">
                                            <p:txEl>
                                              <p:pRg st="2" end="2"/>
                                            </p:txEl>
                                          </p:spTgt>
                                        </p:tgtEl>
                                      </p:cBhvr>
                                      <p:to x="100000" y="95000"/>
                                    </p:animScale>
                                    <p:animScale>
                                      <p:cBhvr>
                                        <p:cTn id="33" dur="166" decel="50000">
                                          <p:stCondLst>
                                            <p:cond delay="1834"/>
                                          </p:stCondLst>
                                        </p:cTn>
                                        <p:tgtEl>
                                          <p:spTgt spid="3">
                                            <p:txEl>
                                              <p:pRg st="2" end="2"/>
                                            </p:txEl>
                                          </p:spTgt>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Effect transition="in" filter="wipe(down)">
                                      <p:cBhvr>
                                        <p:cTn id="38" dur="500"/>
                                        <p:tgtEl>
                                          <p:spTgt spid="3">
                                            <p:txEl>
                                              <p:pRg st="4" end="4"/>
                                            </p:txEl>
                                          </p:spTgt>
                                        </p:tgtEl>
                                      </p:cBhvr>
                                    </p:animEffect>
                                  </p:childTnLst>
                                </p:cTn>
                              </p:par>
                              <p:par>
                                <p:cTn id="39" presetID="22" presetClass="entr" presetSubtype="4" fill="hold" nodeType="with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Effect transition="in" filter="wipe(down)">
                                      <p:cBhvr>
                                        <p:cTn id="4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692696"/>
            <a:ext cx="8229600" cy="5577483"/>
          </a:xfrm>
          <a:solidFill>
            <a:srgbClr val="002060"/>
          </a:solidFill>
        </p:spPr>
        <p:txBody>
          <a:bodyPr>
            <a:normAutofit fontScale="92500" lnSpcReduction="20000"/>
          </a:bodyPr>
          <a:lstStyle/>
          <a:p>
            <a:pPr marL="0" indent="0" algn="ctr">
              <a:buNone/>
            </a:pPr>
            <a:r>
              <a:rPr lang="es-CO" dirty="0" smtClean="0">
                <a:solidFill>
                  <a:srgbClr val="FFFF00"/>
                </a:solidFill>
              </a:rPr>
              <a:t>Para ilustrar esto, supongamos que un hombre tiene un billete de 50. 000 pesos, está contento con su billete de 50.000 pesos, y necesita comprar una camisa, va al almacén escoge la camisa que le gusta, luego la paga en la caja, pero allí al someter el billete a prueba, le dicen que es falso. ¿Como cree usted que se siente el hombre, defraudado verdad?</a:t>
            </a:r>
          </a:p>
          <a:p>
            <a:endParaRPr lang="es-CO" dirty="0">
              <a:solidFill>
                <a:srgbClr val="FFFF00"/>
              </a:solidFill>
            </a:endParaRPr>
          </a:p>
          <a:p>
            <a:pPr marL="0" indent="0" algn="ctr">
              <a:buNone/>
            </a:pPr>
            <a:r>
              <a:rPr lang="es-CO" dirty="0" smtClean="0">
                <a:solidFill>
                  <a:srgbClr val="FFFF00"/>
                </a:solidFill>
              </a:rPr>
              <a:t>El hombre desde que tuvo ese billete en su poder estaba contento, pero ahora ¿para que sirve este billete sabiendo que es falso?  Solamente sirve para engañar a otra persona porque el sabe se que es falso.</a:t>
            </a:r>
            <a:endParaRPr lang="es-CO" dirty="0">
              <a:solidFill>
                <a:srgbClr val="FFFF00"/>
              </a:solidFill>
            </a:endParaRPr>
          </a:p>
        </p:txBody>
      </p:sp>
    </p:spTree>
    <p:extLst>
      <p:ext uri="{BB962C8B-B14F-4D97-AF65-F5344CB8AC3E}">
        <p14:creationId xmlns:p14="http://schemas.microsoft.com/office/powerpoint/2010/main" val="1404290986"/>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764704"/>
            <a:ext cx="8229600" cy="1900808"/>
          </a:xfrm>
        </p:spPr>
        <p:txBody>
          <a:bodyPr>
            <a:normAutofit lnSpcReduction="10000"/>
          </a:bodyPr>
          <a:lstStyle/>
          <a:p>
            <a:pPr marL="0" indent="0">
              <a:buNone/>
            </a:pPr>
            <a:r>
              <a:rPr lang="es-CO" dirty="0" smtClean="0"/>
              <a:t>Como este hombre hay muchas personas que sabiendo que esta forma de bautizar no tiene base Biblica sin embargo la propagan como un virus.</a:t>
            </a:r>
          </a:p>
        </p:txBody>
      </p:sp>
      <p:sp>
        <p:nvSpPr>
          <p:cNvPr id="4" name="3 Rectángulo"/>
          <p:cNvSpPr/>
          <p:nvPr/>
        </p:nvSpPr>
        <p:spPr>
          <a:xfrm>
            <a:off x="539552" y="3969930"/>
            <a:ext cx="4572000" cy="1384995"/>
          </a:xfrm>
          <a:prstGeom prst="rect">
            <a:avLst/>
          </a:prstGeom>
        </p:spPr>
        <p:txBody>
          <a:bodyPr>
            <a:spAutoFit/>
          </a:bodyPr>
          <a:lstStyle/>
          <a:p>
            <a:r>
              <a:rPr lang="es-CO" sz="2800" dirty="0"/>
              <a:t>Si le preguntamos a un niño sobre su fe en Cristo como su Salvador, ¿Qué respondería?</a:t>
            </a:r>
          </a:p>
        </p:txBody>
      </p:sp>
      <p:pic>
        <p:nvPicPr>
          <p:cNvPr id="2050" name="Picture 2" descr="https://encrypted-tbn1.gstatic.com/images?q=tbn:ANd9GcSj_gnIrcIaqHfLV5SBmPMlHiP7EcoGltTKhvaEhwtiXvGPGUbZLQ">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67853" y="2924944"/>
            <a:ext cx="3629025" cy="3562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983653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2000"/>
                                        <p:tgtEl>
                                          <p:spTgt spid="2050"/>
                                        </p:tgtEl>
                                      </p:cBhvr>
                                    </p:animEffect>
                                    <p:anim calcmode="lin" valueType="num">
                                      <p:cBhvr>
                                        <p:cTn id="13" dur="2000" fill="hold"/>
                                        <p:tgtEl>
                                          <p:spTgt spid="2050"/>
                                        </p:tgtEl>
                                        <p:attrNameLst>
                                          <p:attrName>ppt_w</p:attrName>
                                        </p:attrNameLst>
                                      </p:cBhvr>
                                      <p:tavLst>
                                        <p:tav tm="0" fmla="#ppt_w*sin(2.5*pi*$)">
                                          <p:val>
                                            <p:fltVal val="0"/>
                                          </p:val>
                                        </p:tav>
                                        <p:tav tm="100000">
                                          <p:val>
                                            <p:fltVal val="1"/>
                                          </p:val>
                                        </p:tav>
                                      </p:tavLst>
                                    </p:anim>
                                    <p:anim calcmode="lin" valueType="num">
                                      <p:cBhvr>
                                        <p:cTn id="14" dur="2000" fill="hold"/>
                                        <p:tgtEl>
                                          <p:spTgt spid="205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712968" cy="1143000"/>
          </a:xfrm>
        </p:spPr>
        <p:txBody>
          <a:bodyPr>
            <a:noAutofit/>
          </a:bodyPr>
          <a:lstStyle/>
          <a:p>
            <a:r>
              <a:rPr lang="es-CO" b="1" i="1" dirty="0" smtClean="0">
                <a:solidFill>
                  <a:srgbClr val="FF0000"/>
                </a:solidFill>
              </a:rPr>
              <a:t>¿Quién está detrás de este engaño?</a:t>
            </a:r>
            <a:endParaRPr lang="es-CO" b="1" i="1" dirty="0">
              <a:solidFill>
                <a:srgbClr val="FF0000"/>
              </a:solidFill>
            </a:endParaRPr>
          </a:p>
        </p:txBody>
      </p:sp>
      <p:sp>
        <p:nvSpPr>
          <p:cNvPr id="3" name="2 Marcador de contenido"/>
          <p:cNvSpPr>
            <a:spLocks noGrp="1"/>
          </p:cNvSpPr>
          <p:nvPr>
            <p:ph idx="1"/>
          </p:nvPr>
        </p:nvSpPr>
        <p:spPr>
          <a:xfrm>
            <a:off x="457200" y="1600200"/>
            <a:ext cx="8229600" cy="532656"/>
          </a:xfrm>
        </p:spPr>
        <p:txBody>
          <a:bodyPr>
            <a:normAutofit lnSpcReduction="10000"/>
          </a:bodyPr>
          <a:lstStyle/>
          <a:p>
            <a:pPr marL="0" indent="0" algn="ctr">
              <a:buNone/>
            </a:pPr>
            <a:r>
              <a:rPr lang="es-CO" u="sng" dirty="0"/>
              <a:t>CONFLICTO ENTRE EL BÍEN Y EL MAL </a:t>
            </a:r>
            <a:endParaRPr lang="es-CO" u="sng" dirty="0" smtClean="0"/>
          </a:p>
        </p:txBody>
      </p:sp>
      <p:sp>
        <p:nvSpPr>
          <p:cNvPr id="4" name="3 Rectángulo"/>
          <p:cNvSpPr/>
          <p:nvPr/>
        </p:nvSpPr>
        <p:spPr>
          <a:xfrm>
            <a:off x="107504" y="2636912"/>
            <a:ext cx="5749514" cy="1938992"/>
          </a:xfrm>
          <a:prstGeom prst="rect">
            <a:avLst/>
          </a:prstGeom>
        </p:spPr>
        <p:txBody>
          <a:bodyPr wrap="square">
            <a:spAutoFit/>
          </a:bodyPr>
          <a:lstStyle/>
          <a:p>
            <a:pPr algn="ctr"/>
            <a:r>
              <a:rPr lang="es-CO" sz="2400" dirty="0"/>
              <a:t>Todo esto forma parte del plan de Satanás de contradecir la Palabra de Dios como lo hiso en el Edén, Dios dice: «</a:t>
            </a:r>
            <a:r>
              <a:rPr lang="es-CO" sz="2400" b="1" dirty="0">
                <a:latin typeface="Agency FB" pitchFamily="34" charset="0"/>
              </a:rPr>
              <a:t>si ustedes desobedecen mi Palabra morirán</a:t>
            </a:r>
            <a:r>
              <a:rPr lang="es-CO" sz="2400" dirty="0" smtClean="0"/>
              <a:t>» (</a:t>
            </a:r>
            <a:r>
              <a:rPr lang="es-CO" sz="2400" dirty="0" smtClean="0">
                <a:solidFill>
                  <a:srgbClr val="FF0000"/>
                </a:solidFill>
              </a:rPr>
              <a:t>Gén.2:16,17</a:t>
            </a:r>
            <a:r>
              <a:rPr lang="es-CO" sz="2400" dirty="0" smtClean="0"/>
              <a:t>), </a:t>
            </a:r>
            <a:r>
              <a:rPr lang="es-CO" sz="2400" dirty="0"/>
              <a:t>Satanás dice: «</a:t>
            </a:r>
            <a:r>
              <a:rPr lang="es-CO" sz="2400" b="1" dirty="0">
                <a:latin typeface="Agency FB" pitchFamily="34" charset="0"/>
              </a:rPr>
              <a:t>no morirán</a:t>
            </a:r>
            <a:r>
              <a:rPr lang="es-CO" sz="2400" dirty="0" smtClean="0"/>
              <a:t>» (</a:t>
            </a:r>
            <a:r>
              <a:rPr lang="es-CO" sz="2400" dirty="0" smtClean="0">
                <a:solidFill>
                  <a:srgbClr val="FF0000"/>
                </a:solidFill>
              </a:rPr>
              <a:t>Gén.3:4</a:t>
            </a:r>
            <a:r>
              <a:rPr lang="es-CO" sz="2400" dirty="0" smtClean="0"/>
              <a:t>). </a:t>
            </a:r>
            <a:endParaRPr lang="es-CO" sz="2400" dirty="0"/>
          </a:p>
        </p:txBody>
      </p:sp>
      <p:sp>
        <p:nvSpPr>
          <p:cNvPr id="5" name="4 Rectángulo"/>
          <p:cNvSpPr/>
          <p:nvPr/>
        </p:nvSpPr>
        <p:spPr>
          <a:xfrm>
            <a:off x="3328144" y="4777576"/>
            <a:ext cx="5580112" cy="1938992"/>
          </a:xfrm>
          <a:prstGeom prst="rect">
            <a:avLst/>
          </a:prstGeom>
        </p:spPr>
        <p:txBody>
          <a:bodyPr wrap="square">
            <a:spAutoFit/>
          </a:bodyPr>
          <a:lstStyle/>
          <a:p>
            <a:pPr algn="ctr"/>
            <a:r>
              <a:rPr lang="es-CO" sz="2400" dirty="0" smtClean="0"/>
              <a:t>La </a:t>
            </a:r>
            <a:r>
              <a:rPr lang="es-CO" sz="2400" dirty="0"/>
              <a:t>Biblia dice que Dios instituyó el </a:t>
            </a:r>
            <a:r>
              <a:rPr lang="es-CO" sz="2400" dirty="0" smtClean="0"/>
              <a:t>matrimonio (</a:t>
            </a:r>
            <a:r>
              <a:rPr lang="es-CO" sz="2400" dirty="0" smtClean="0">
                <a:solidFill>
                  <a:srgbClr val="FF0000"/>
                </a:solidFill>
              </a:rPr>
              <a:t>Gén.1:28</a:t>
            </a:r>
            <a:r>
              <a:rPr lang="es-CO" sz="2400" dirty="0" smtClean="0"/>
              <a:t>): </a:t>
            </a:r>
            <a:r>
              <a:rPr lang="es-CO" sz="2400" dirty="0"/>
              <a:t>Satanás dice: «</a:t>
            </a:r>
            <a:r>
              <a:rPr lang="es-CO" sz="2400" dirty="0">
                <a:latin typeface="Agency FB" pitchFamily="34" charset="0"/>
              </a:rPr>
              <a:t>no, el matrimonio es anticuado, eso era para gente antigua, además, es un compromiso serio, imagínate que no nos entendamos, es mejor así no </a:t>
            </a:r>
            <a:r>
              <a:rPr lang="es-CO" sz="2400" dirty="0" smtClean="0">
                <a:latin typeface="Agency FB" pitchFamily="34" charset="0"/>
              </a:rPr>
              <a:t>más</a:t>
            </a:r>
            <a:r>
              <a:rPr lang="es-CO" sz="2400" dirty="0" smtClean="0"/>
              <a:t>». </a:t>
            </a:r>
            <a:endParaRPr lang="es-CO" sz="2400" dirty="0"/>
          </a:p>
        </p:txBody>
      </p:sp>
      <p:pic>
        <p:nvPicPr>
          <p:cNvPr id="2050" name="Picture 2" descr="https://encrypted-tbn2.gstatic.com/images?q=tbn:ANd9GcQti2KVfYyTuzNgFMJK6DaqNk9ZmCX7Cdhn4iKXJfuDHtQnwxzp9w">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7018" y="2636912"/>
            <a:ext cx="3286125" cy="181128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encrypted-tbn1.gstatic.com/images?q=tbn:ANd9GcSJ2CG_T4jdVX9SwzLwu6y2-riXHEdVbwkn-muxWlgLZmsNGY4NL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1560" y="4853632"/>
            <a:ext cx="1861592" cy="17868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3585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2050"/>
                                        </p:tgtEl>
                                        <p:attrNameLst>
                                          <p:attrName>style.visibility</p:attrName>
                                        </p:attrNameLst>
                                      </p:cBhvr>
                                      <p:to>
                                        <p:strVal val="visible"/>
                                      </p:to>
                                    </p:set>
                                    <p:animEffect transition="in" filter="wipe(down)">
                                      <p:cBhvr>
                                        <p:cTn id="31" dur="580">
                                          <p:stCondLst>
                                            <p:cond delay="0"/>
                                          </p:stCondLst>
                                        </p:cTn>
                                        <p:tgtEl>
                                          <p:spTgt spid="2050"/>
                                        </p:tgtEl>
                                      </p:cBhvr>
                                    </p:animEffect>
                                    <p:anim calcmode="lin" valueType="num">
                                      <p:cBhvr>
                                        <p:cTn id="32"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37" dur="26">
                                          <p:stCondLst>
                                            <p:cond delay="650"/>
                                          </p:stCondLst>
                                        </p:cTn>
                                        <p:tgtEl>
                                          <p:spTgt spid="2050"/>
                                        </p:tgtEl>
                                      </p:cBhvr>
                                      <p:to x="100000" y="60000"/>
                                    </p:animScale>
                                    <p:animScale>
                                      <p:cBhvr>
                                        <p:cTn id="38" dur="166" decel="50000">
                                          <p:stCondLst>
                                            <p:cond delay="676"/>
                                          </p:stCondLst>
                                        </p:cTn>
                                        <p:tgtEl>
                                          <p:spTgt spid="2050"/>
                                        </p:tgtEl>
                                      </p:cBhvr>
                                      <p:to x="100000" y="100000"/>
                                    </p:animScale>
                                    <p:animScale>
                                      <p:cBhvr>
                                        <p:cTn id="39" dur="26">
                                          <p:stCondLst>
                                            <p:cond delay="1312"/>
                                          </p:stCondLst>
                                        </p:cTn>
                                        <p:tgtEl>
                                          <p:spTgt spid="2050"/>
                                        </p:tgtEl>
                                      </p:cBhvr>
                                      <p:to x="100000" y="80000"/>
                                    </p:animScale>
                                    <p:animScale>
                                      <p:cBhvr>
                                        <p:cTn id="40" dur="166" decel="50000">
                                          <p:stCondLst>
                                            <p:cond delay="1338"/>
                                          </p:stCondLst>
                                        </p:cTn>
                                        <p:tgtEl>
                                          <p:spTgt spid="2050"/>
                                        </p:tgtEl>
                                      </p:cBhvr>
                                      <p:to x="100000" y="100000"/>
                                    </p:animScale>
                                    <p:animScale>
                                      <p:cBhvr>
                                        <p:cTn id="41" dur="26">
                                          <p:stCondLst>
                                            <p:cond delay="1642"/>
                                          </p:stCondLst>
                                        </p:cTn>
                                        <p:tgtEl>
                                          <p:spTgt spid="2050"/>
                                        </p:tgtEl>
                                      </p:cBhvr>
                                      <p:to x="100000" y="90000"/>
                                    </p:animScale>
                                    <p:animScale>
                                      <p:cBhvr>
                                        <p:cTn id="42" dur="166" decel="50000">
                                          <p:stCondLst>
                                            <p:cond delay="1668"/>
                                          </p:stCondLst>
                                        </p:cTn>
                                        <p:tgtEl>
                                          <p:spTgt spid="2050"/>
                                        </p:tgtEl>
                                      </p:cBhvr>
                                      <p:to x="100000" y="100000"/>
                                    </p:animScale>
                                    <p:animScale>
                                      <p:cBhvr>
                                        <p:cTn id="43" dur="26">
                                          <p:stCondLst>
                                            <p:cond delay="1808"/>
                                          </p:stCondLst>
                                        </p:cTn>
                                        <p:tgtEl>
                                          <p:spTgt spid="2050"/>
                                        </p:tgtEl>
                                      </p:cBhvr>
                                      <p:to x="100000" y="95000"/>
                                    </p:animScale>
                                    <p:animScale>
                                      <p:cBhvr>
                                        <p:cTn id="44" dur="166" decel="50000">
                                          <p:stCondLst>
                                            <p:cond delay="1834"/>
                                          </p:stCondLst>
                                        </p:cTn>
                                        <p:tgtEl>
                                          <p:spTgt spid="2050"/>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Effect transition="in" filter="fade">
                                      <p:cBhvr>
                                        <p:cTn id="51" dur="5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2052"/>
                                        </p:tgtEl>
                                        <p:attrNameLst>
                                          <p:attrName>style.visibility</p:attrName>
                                        </p:attrNameLst>
                                      </p:cBhvr>
                                      <p:to>
                                        <p:strVal val="visible"/>
                                      </p:to>
                                    </p:set>
                                    <p:anim calcmode="lin" valueType="num">
                                      <p:cBhvr>
                                        <p:cTn id="54" dur="500" fill="hold"/>
                                        <p:tgtEl>
                                          <p:spTgt spid="2052"/>
                                        </p:tgtEl>
                                        <p:attrNameLst>
                                          <p:attrName>ppt_w</p:attrName>
                                        </p:attrNameLst>
                                      </p:cBhvr>
                                      <p:tavLst>
                                        <p:tav tm="0">
                                          <p:val>
                                            <p:fltVal val="0"/>
                                          </p:val>
                                        </p:tav>
                                        <p:tav tm="100000">
                                          <p:val>
                                            <p:strVal val="#ppt_w"/>
                                          </p:val>
                                        </p:tav>
                                      </p:tavLst>
                                    </p:anim>
                                    <p:anim calcmode="lin" valueType="num">
                                      <p:cBhvr>
                                        <p:cTn id="55" dur="500" fill="hold"/>
                                        <p:tgtEl>
                                          <p:spTgt spid="2052"/>
                                        </p:tgtEl>
                                        <p:attrNameLst>
                                          <p:attrName>ppt_h</p:attrName>
                                        </p:attrNameLst>
                                      </p:cBhvr>
                                      <p:tavLst>
                                        <p:tav tm="0">
                                          <p:val>
                                            <p:fltVal val="0"/>
                                          </p:val>
                                        </p:tav>
                                        <p:tav tm="100000">
                                          <p:val>
                                            <p:strVal val="#ppt_h"/>
                                          </p:val>
                                        </p:tav>
                                      </p:tavLst>
                                    </p:anim>
                                    <p:animEffect transition="in" filter="fade">
                                      <p:cBhvr>
                                        <p:cTn id="56"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79065" y="260648"/>
            <a:ext cx="6353176" cy="1927871"/>
          </a:xfrm>
        </p:spPr>
        <p:txBody>
          <a:bodyPr>
            <a:normAutofit fontScale="77500" lnSpcReduction="20000"/>
          </a:bodyPr>
          <a:lstStyle/>
          <a:p>
            <a:pPr marL="0" indent="0" algn="ctr">
              <a:buNone/>
            </a:pPr>
            <a:r>
              <a:rPr lang="es-CO" dirty="0" smtClean="0"/>
              <a:t>Dios ordenó que debían presentarle un cordero en sacrificio como símbolo de Cristo</a:t>
            </a:r>
            <a:r>
              <a:rPr lang="es-CO" dirty="0" smtClean="0">
                <a:solidFill>
                  <a:srgbClr val="FF0000"/>
                </a:solidFill>
              </a:rPr>
              <a:t>(lea PP 54,58, Juan 1:29; Heb.9:22</a:t>
            </a:r>
            <a:r>
              <a:rPr lang="es-CO" dirty="0" smtClean="0"/>
              <a:t>), pero Caín inducido por Satanás presentó en lugar de ello «</a:t>
            </a:r>
            <a:r>
              <a:rPr lang="es-CO" dirty="0" smtClean="0">
                <a:latin typeface="Agency FB" pitchFamily="34" charset="0"/>
              </a:rPr>
              <a:t>frutos de la tierra</a:t>
            </a:r>
            <a:r>
              <a:rPr lang="es-CO" dirty="0" smtClean="0"/>
              <a:t>» (</a:t>
            </a:r>
            <a:r>
              <a:rPr lang="es-CO" dirty="0" smtClean="0">
                <a:solidFill>
                  <a:srgbClr val="FF0000"/>
                </a:solidFill>
              </a:rPr>
              <a:t>Gén.4:3</a:t>
            </a:r>
            <a:r>
              <a:rPr lang="es-CO" dirty="0" smtClean="0"/>
              <a:t>),o presentar lo que a él le parecía correcto.</a:t>
            </a:r>
            <a:endParaRPr lang="es-CO" dirty="0"/>
          </a:p>
        </p:txBody>
      </p:sp>
      <p:pic>
        <p:nvPicPr>
          <p:cNvPr id="1026" name="Picture 2" descr="https://encrypted-tbn2.gstatic.com/images?q=tbn:ANd9GcSe77NtVR2EC21hFD0FI_OEVMZU-lpbBb3yWMydt3Sa60x8IZg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1" y="24760"/>
            <a:ext cx="2411760" cy="216375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encrypted-tbn2.gstatic.com/images?q=tbn:ANd9GcQUOwF29o6pVChPehj6qSBl0gCYTIghYoR-38wl9mVogBhfACP1">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8408" y="2852937"/>
            <a:ext cx="2662232" cy="244593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724944" y="2492896"/>
            <a:ext cx="3719264" cy="2862322"/>
          </a:xfrm>
          <a:prstGeom prst="rect">
            <a:avLst/>
          </a:prstGeom>
        </p:spPr>
        <p:txBody>
          <a:bodyPr wrap="square">
            <a:spAutoFit/>
          </a:bodyPr>
          <a:lstStyle/>
          <a:p>
            <a:pPr algn="ctr"/>
            <a:r>
              <a:rPr lang="es-CO" sz="2000" dirty="0"/>
              <a:t>También Dios había ordenado «</a:t>
            </a:r>
            <a:r>
              <a:rPr lang="es-CO" sz="2000" dirty="0">
                <a:latin typeface="Agency FB" pitchFamily="34" charset="0"/>
              </a:rPr>
              <a:t>santificar el sábado</a:t>
            </a:r>
            <a:r>
              <a:rPr lang="es-CO" sz="2000" dirty="0" smtClean="0"/>
              <a:t>» séptimo día de la semana </a:t>
            </a:r>
            <a:r>
              <a:rPr lang="es-CO" sz="2000" dirty="0">
                <a:solidFill>
                  <a:srgbClr val="FF0000"/>
                </a:solidFill>
              </a:rPr>
              <a:t>(Éxo.20:8-11</a:t>
            </a:r>
            <a:r>
              <a:rPr lang="es-CO" sz="2000" dirty="0"/>
              <a:t>), </a:t>
            </a:r>
            <a:r>
              <a:rPr lang="es-CO" sz="2000" dirty="0" smtClean="0"/>
              <a:t>bendecido </a:t>
            </a:r>
            <a:r>
              <a:rPr lang="es-CO" sz="2000" dirty="0"/>
              <a:t>por Él desde la creación (</a:t>
            </a:r>
            <a:r>
              <a:rPr lang="es-CO" sz="2000" dirty="0">
                <a:solidFill>
                  <a:srgbClr val="FF0000"/>
                </a:solidFill>
              </a:rPr>
              <a:t>Gén.2:1-3</a:t>
            </a:r>
            <a:r>
              <a:rPr lang="es-CO" sz="2000" dirty="0"/>
              <a:t>), pero al hombre le pareció mejor cambiarlo por otro día, el domingo, </a:t>
            </a:r>
            <a:r>
              <a:rPr lang="es-CO" sz="2000" dirty="0">
                <a:latin typeface="Agency FB" pitchFamily="34" charset="0"/>
              </a:rPr>
              <a:t>(primer día de la </a:t>
            </a:r>
            <a:r>
              <a:rPr lang="es-CO" sz="2000" dirty="0" smtClean="0">
                <a:latin typeface="Agency FB" pitchFamily="34" charset="0"/>
              </a:rPr>
              <a:t>semana</a:t>
            </a:r>
            <a:r>
              <a:rPr lang="es-CO" sz="2000" dirty="0" smtClean="0"/>
              <a:t>)</a:t>
            </a:r>
          </a:p>
          <a:p>
            <a:pPr algn="ctr"/>
            <a:r>
              <a:rPr lang="es-CO" sz="2000" dirty="0" smtClean="0"/>
              <a:t> </a:t>
            </a:r>
            <a:r>
              <a:rPr lang="es-CO" sz="2000" dirty="0"/>
              <a:t>(</a:t>
            </a:r>
            <a:r>
              <a:rPr lang="es-CO" sz="2000" dirty="0">
                <a:solidFill>
                  <a:srgbClr val="FF0000"/>
                </a:solidFill>
              </a:rPr>
              <a:t>lea Luc.24:1</a:t>
            </a:r>
            <a:r>
              <a:rPr lang="es-CO" sz="2000" dirty="0"/>
              <a:t>). </a:t>
            </a:r>
          </a:p>
        </p:txBody>
      </p:sp>
      <p:pic>
        <p:nvPicPr>
          <p:cNvPr id="5" name="Picture 2" descr="https://encrypted-tbn1.gstatic.com/images?q=tbn:ANd9GcTJHN7nFIN1kftxj_rBO7bKskGmjeH5K54TZq1XdgWEPQfe-_b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96" y="2852936"/>
            <a:ext cx="2718048" cy="2445937"/>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043608" y="5657671"/>
            <a:ext cx="6552728" cy="1200329"/>
          </a:xfrm>
          <a:prstGeom prst="rect">
            <a:avLst/>
          </a:prstGeom>
        </p:spPr>
        <p:txBody>
          <a:bodyPr wrap="square">
            <a:spAutoFit/>
          </a:bodyPr>
          <a:lstStyle/>
          <a:p>
            <a:pPr algn="ctr"/>
            <a:r>
              <a:rPr lang="es-CO" sz="2400" b="1" i="1" dirty="0"/>
              <a:t>Lo cual con toda certeza, esta actitud será </a:t>
            </a:r>
            <a:r>
              <a:rPr lang="es-CO" sz="2400" b="1" i="1" dirty="0" smtClean="0"/>
              <a:t>rechazada por Dios, </a:t>
            </a:r>
            <a:r>
              <a:rPr lang="es-CO" sz="2400" b="1" i="1" dirty="0"/>
              <a:t>como </a:t>
            </a:r>
            <a:r>
              <a:rPr lang="es-CO" sz="2400" b="1" i="1" dirty="0" smtClean="0"/>
              <a:t>sucedió </a:t>
            </a:r>
            <a:r>
              <a:rPr lang="es-CO" sz="2400" b="1" i="1" dirty="0"/>
              <a:t>con </a:t>
            </a:r>
            <a:r>
              <a:rPr lang="es-CO" sz="2400" b="1" i="1" dirty="0" smtClean="0"/>
              <a:t>Adán </a:t>
            </a:r>
            <a:r>
              <a:rPr lang="es-CO" sz="2400" b="1" i="1" dirty="0"/>
              <a:t>y Eva, o Caín </a:t>
            </a:r>
            <a:r>
              <a:rPr lang="es-CO" sz="2400" b="1" i="1" dirty="0">
                <a:solidFill>
                  <a:srgbClr val="FF0000"/>
                </a:solidFill>
              </a:rPr>
              <a:t>(lea Mat.15:9 y 5:17-20). </a:t>
            </a:r>
          </a:p>
        </p:txBody>
      </p:sp>
    </p:spTree>
    <p:extLst>
      <p:ext uri="{BB962C8B-B14F-4D97-AF65-F5344CB8AC3E}">
        <p14:creationId xmlns:p14="http://schemas.microsoft.com/office/powerpoint/2010/main" val="777949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wheel(1)">
                                      <p:cBhvr>
                                        <p:cTn id="7" dur="2000"/>
                                        <p:tgtEl>
                                          <p:spTgt spid="1030"/>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par>
                                <p:cTn id="11" presetID="21"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heel(1)">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548680"/>
            <a:ext cx="8640960" cy="6120680"/>
          </a:xfrm>
        </p:spPr>
        <p:txBody>
          <a:bodyPr>
            <a:normAutofit fontScale="85000" lnSpcReduction="10000"/>
          </a:bodyPr>
          <a:lstStyle/>
          <a:p>
            <a:pPr marL="0" indent="0" algn="ctr">
              <a:buNone/>
            </a:pPr>
            <a:r>
              <a:rPr lang="es-CO" dirty="0"/>
              <a:t>L</a:t>
            </a:r>
            <a:r>
              <a:rPr lang="es-CO" dirty="0" smtClean="0"/>
              <a:t>a </a:t>
            </a:r>
            <a:r>
              <a:rPr lang="es-CO" dirty="0" smtClean="0"/>
              <a:t>Biblia enseña que la única forma de hacer las </a:t>
            </a:r>
            <a:r>
              <a:rPr lang="es-CO" dirty="0" smtClean="0"/>
              <a:t>cosas de tal forma que agraden al Señor, </a:t>
            </a:r>
            <a:r>
              <a:rPr lang="es-CO" dirty="0" smtClean="0"/>
              <a:t>es hacerlas como Dios ha ordenado, y no como al hombres le parezca mejor.</a:t>
            </a:r>
          </a:p>
          <a:p>
            <a:endParaRPr lang="es-CO" dirty="0" smtClean="0"/>
          </a:p>
          <a:p>
            <a:pPr marL="0" indent="0" algn="ctr">
              <a:buNone/>
            </a:pPr>
            <a:r>
              <a:rPr lang="es-CO" dirty="0" smtClean="0"/>
              <a:t>Retomando el tema del bautismo Lease </a:t>
            </a:r>
            <a:r>
              <a:rPr lang="es-CO" dirty="0" smtClean="0">
                <a:solidFill>
                  <a:srgbClr val="FF0000"/>
                </a:solidFill>
              </a:rPr>
              <a:t>Hechos 19:1-5</a:t>
            </a:r>
            <a:r>
              <a:rPr lang="es-CO" dirty="0" smtClean="0"/>
              <a:t>.</a:t>
            </a:r>
          </a:p>
          <a:p>
            <a:pPr marL="0" indent="0" algn="ctr">
              <a:buNone/>
            </a:pPr>
            <a:r>
              <a:rPr lang="es-CO" dirty="0" smtClean="0"/>
              <a:t>Ese bautismo no recibió la aprobación de Dios, porque estos hombres habían sido adoctrinados incorrectamente, por tanto hubo necesidad de un nuevo bautismo.</a:t>
            </a:r>
            <a:endParaRPr lang="es-CO" dirty="0"/>
          </a:p>
          <a:p>
            <a:pPr marL="0" indent="0" algn="ctr">
              <a:buNone/>
            </a:pPr>
            <a:endParaRPr lang="es-CO" dirty="0" smtClean="0"/>
          </a:p>
          <a:p>
            <a:pPr marL="0" indent="0" algn="ctr">
              <a:buNone/>
            </a:pPr>
            <a:r>
              <a:rPr lang="es-CO" dirty="0" smtClean="0"/>
              <a:t>Otra cosa que tenemos que saber es que el bautismo no salva, </a:t>
            </a:r>
            <a:r>
              <a:rPr lang="es-CO" i="1" u="sng" dirty="0" smtClean="0"/>
              <a:t>pero si amamos a Cristo</a:t>
            </a:r>
            <a:r>
              <a:rPr lang="es-CO" dirty="0" smtClean="0"/>
              <a:t>, nos bautizamos como él lo ordenó.</a:t>
            </a:r>
          </a:p>
          <a:p>
            <a:pPr marL="0" indent="0" algn="ctr">
              <a:buNone/>
            </a:pPr>
            <a:r>
              <a:rPr lang="es-CO" dirty="0" smtClean="0"/>
              <a:t> «</a:t>
            </a:r>
            <a:r>
              <a:rPr lang="es-CO" sz="3300" u="sng" dirty="0" smtClean="0">
                <a:latin typeface="Agency FB" pitchFamily="34" charset="0"/>
              </a:rPr>
              <a:t>En el Nombre del Padre, del Hijo y del Espíritu Santo</a:t>
            </a:r>
            <a:r>
              <a:rPr lang="es-CO" dirty="0" smtClean="0"/>
              <a:t>».</a:t>
            </a:r>
          </a:p>
          <a:p>
            <a:endParaRPr lang="es-CO" dirty="0" smtClean="0"/>
          </a:p>
          <a:p>
            <a:endParaRPr lang="es-CO" dirty="0"/>
          </a:p>
        </p:txBody>
      </p:sp>
    </p:spTree>
    <p:extLst>
      <p:ext uri="{BB962C8B-B14F-4D97-AF65-F5344CB8AC3E}">
        <p14:creationId xmlns:p14="http://schemas.microsoft.com/office/powerpoint/2010/main" val="5296710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wipe(down)">
                                      <p:cBhvr>
                                        <p:cTn id="31" dur="580">
                                          <p:stCondLst>
                                            <p:cond delay="0"/>
                                          </p:stCondLst>
                                        </p:cTn>
                                        <p:tgtEl>
                                          <p:spTgt spid="3">
                                            <p:txEl>
                                              <p:pRg st="5" end="5"/>
                                            </p:txEl>
                                          </p:spTgt>
                                        </p:tgtEl>
                                      </p:cBhvr>
                                    </p:animEffect>
                                    <p:anim calcmode="lin" valueType="num">
                                      <p:cBhvr>
                                        <p:cTn id="32"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5" end="5"/>
                                            </p:txEl>
                                          </p:spTgt>
                                        </p:tgtEl>
                                      </p:cBhvr>
                                      <p:to x="100000" y="60000"/>
                                    </p:animScale>
                                    <p:animScale>
                                      <p:cBhvr>
                                        <p:cTn id="38" dur="166" decel="50000">
                                          <p:stCondLst>
                                            <p:cond delay="676"/>
                                          </p:stCondLst>
                                        </p:cTn>
                                        <p:tgtEl>
                                          <p:spTgt spid="3">
                                            <p:txEl>
                                              <p:pRg st="5" end="5"/>
                                            </p:txEl>
                                          </p:spTgt>
                                        </p:tgtEl>
                                      </p:cBhvr>
                                      <p:to x="100000" y="100000"/>
                                    </p:animScale>
                                    <p:animScale>
                                      <p:cBhvr>
                                        <p:cTn id="39" dur="26">
                                          <p:stCondLst>
                                            <p:cond delay="1312"/>
                                          </p:stCondLst>
                                        </p:cTn>
                                        <p:tgtEl>
                                          <p:spTgt spid="3">
                                            <p:txEl>
                                              <p:pRg st="5" end="5"/>
                                            </p:txEl>
                                          </p:spTgt>
                                        </p:tgtEl>
                                      </p:cBhvr>
                                      <p:to x="100000" y="80000"/>
                                    </p:animScale>
                                    <p:animScale>
                                      <p:cBhvr>
                                        <p:cTn id="40" dur="166" decel="50000">
                                          <p:stCondLst>
                                            <p:cond delay="1338"/>
                                          </p:stCondLst>
                                        </p:cTn>
                                        <p:tgtEl>
                                          <p:spTgt spid="3">
                                            <p:txEl>
                                              <p:pRg st="5" end="5"/>
                                            </p:txEl>
                                          </p:spTgt>
                                        </p:tgtEl>
                                      </p:cBhvr>
                                      <p:to x="100000" y="100000"/>
                                    </p:animScale>
                                    <p:animScale>
                                      <p:cBhvr>
                                        <p:cTn id="41" dur="26">
                                          <p:stCondLst>
                                            <p:cond delay="1642"/>
                                          </p:stCondLst>
                                        </p:cTn>
                                        <p:tgtEl>
                                          <p:spTgt spid="3">
                                            <p:txEl>
                                              <p:pRg st="5" end="5"/>
                                            </p:txEl>
                                          </p:spTgt>
                                        </p:tgtEl>
                                      </p:cBhvr>
                                      <p:to x="100000" y="90000"/>
                                    </p:animScale>
                                    <p:animScale>
                                      <p:cBhvr>
                                        <p:cTn id="42" dur="166" decel="50000">
                                          <p:stCondLst>
                                            <p:cond delay="1668"/>
                                          </p:stCondLst>
                                        </p:cTn>
                                        <p:tgtEl>
                                          <p:spTgt spid="3">
                                            <p:txEl>
                                              <p:pRg st="5" end="5"/>
                                            </p:txEl>
                                          </p:spTgt>
                                        </p:tgtEl>
                                      </p:cBhvr>
                                      <p:to x="100000" y="100000"/>
                                    </p:animScale>
                                    <p:animScale>
                                      <p:cBhvr>
                                        <p:cTn id="43" dur="26">
                                          <p:stCondLst>
                                            <p:cond delay="1808"/>
                                          </p:stCondLst>
                                        </p:cTn>
                                        <p:tgtEl>
                                          <p:spTgt spid="3">
                                            <p:txEl>
                                              <p:pRg st="5" end="5"/>
                                            </p:txEl>
                                          </p:spTgt>
                                        </p:tgtEl>
                                      </p:cBhvr>
                                      <p:to x="100000" y="95000"/>
                                    </p:animScale>
                                    <p:animScale>
                                      <p:cBhvr>
                                        <p:cTn id="44" dur="166" decel="50000">
                                          <p:stCondLst>
                                            <p:cond delay="1834"/>
                                          </p:stCondLst>
                                        </p:cTn>
                                        <p:tgtEl>
                                          <p:spTgt spid="3">
                                            <p:txEl>
                                              <p:pRg st="5" end="5"/>
                                            </p:txEl>
                                          </p:spTgt>
                                        </p:tgtEl>
                                      </p:cBhvr>
                                      <p:to x="100000" y="100000"/>
                                    </p:animScale>
                                  </p:childTnLst>
                                </p:cTn>
                              </p:par>
                              <p:par>
                                <p:cTn id="45" presetID="26" presetClass="entr" presetSubtype="0" fill="hold" nodeType="with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wipe(down)">
                                      <p:cBhvr>
                                        <p:cTn id="47" dur="580">
                                          <p:stCondLst>
                                            <p:cond delay="0"/>
                                          </p:stCondLst>
                                        </p:cTn>
                                        <p:tgtEl>
                                          <p:spTgt spid="3">
                                            <p:txEl>
                                              <p:pRg st="6" end="6"/>
                                            </p:txEl>
                                          </p:spTgt>
                                        </p:tgtEl>
                                      </p:cBhvr>
                                    </p:animEffect>
                                    <p:anim calcmode="lin" valueType="num">
                                      <p:cBhvr>
                                        <p:cTn id="48"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53" dur="26">
                                          <p:stCondLst>
                                            <p:cond delay="650"/>
                                          </p:stCondLst>
                                        </p:cTn>
                                        <p:tgtEl>
                                          <p:spTgt spid="3">
                                            <p:txEl>
                                              <p:pRg st="6" end="6"/>
                                            </p:txEl>
                                          </p:spTgt>
                                        </p:tgtEl>
                                      </p:cBhvr>
                                      <p:to x="100000" y="60000"/>
                                    </p:animScale>
                                    <p:animScale>
                                      <p:cBhvr>
                                        <p:cTn id="54" dur="166" decel="50000">
                                          <p:stCondLst>
                                            <p:cond delay="676"/>
                                          </p:stCondLst>
                                        </p:cTn>
                                        <p:tgtEl>
                                          <p:spTgt spid="3">
                                            <p:txEl>
                                              <p:pRg st="6" end="6"/>
                                            </p:txEl>
                                          </p:spTgt>
                                        </p:tgtEl>
                                      </p:cBhvr>
                                      <p:to x="100000" y="100000"/>
                                    </p:animScale>
                                    <p:animScale>
                                      <p:cBhvr>
                                        <p:cTn id="55" dur="26">
                                          <p:stCondLst>
                                            <p:cond delay="1312"/>
                                          </p:stCondLst>
                                        </p:cTn>
                                        <p:tgtEl>
                                          <p:spTgt spid="3">
                                            <p:txEl>
                                              <p:pRg st="6" end="6"/>
                                            </p:txEl>
                                          </p:spTgt>
                                        </p:tgtEl>
                                      </p:cBhvr>
                                      <p:to x="100000" y="80000"/>
                                    </p:animScale>
                                    <p:animScale>
                                      <p:cBhvr>
                                        <p:cTn id="56" dur="166" decel="50000">
                                          <p:stCondLst>
                                            <p:cond delay="1338"/>
                                          </p:stCondLst>
                                        </p:cTn>
                                        <p:tgtEl>
                                          <p:spTgt spid="3">
                                            <p:txEl>
                                              <p:pRg st="6" end="6"/>
                                            </p:txEl>
                                          </p:spTgt>
                                        </p:tgtEl>
                                      </p:cBhvr>
                                      <p:to x="100000" y="100000"/>
                                    </p:animScale>
                                    <p:animScale>
                                      <p:cBhvr>
                                        <p:cTn id="57" dur="26">
                                          <p:stCondLst>
                                            <p:cond delay="1642"/>
                                          </p:stCondLst>
                                        </p:cTn>
                                        <p:tgtEl>
                                          <p:spTgt spid="3">
                                            <p:txEl>
                                              <p:pRg st="6" end="6"/>
                                            </p:txEl>
                                          </p:spTgt>
                                        </p:tgtEl>
                                      </p:cBhvr>
                                      <p:to x="100000" y="90000"/>
                                    </p:animScale>
                                    <p:animScale>
                                      <p:cBhvr>
                                        <p:cTn id="58" dur="166" decel="50000">
                                          <p:stCondLst>
                                            <p:cond delay="1668"/>
                                          </p:stCondLst>
                                        </p:cTn>
                                        <p:tgtEl>
                                          <p:spTgt spid="3">
                                            <p:txEl>
                                              <p:pRg st="6" end="6"/>
                                            </p:txEl>
                                          </p:spTgt>
                                        </p:tgtEl>
                                      </p:cBhvr>
                                      <p:to x="100000" y="100000"/>
                                    </p:animScale>
                                    <p:animScale>
                                      <p:cBhvr>
                                        <p:cTn id="59" dur="26">
                                          <p:stCondLst>
                                            <p:cond delay="1808"/>
                                          </p:stCondLst>
                                        </p:cTn>
                                        <p:tgtEl>
                                          <p:spTgt spid="3">
                                            <p:txEl>
                                              <p:pRg st="6" end="6"/>
                                            </p:txEl>
                                          </p:spTgt>
                                        </p:tgtEl>
                                      </p:cBhvr>
                                      <p:to x="100000" y="95000"/>
                                    </p:animScale>
                                    <p:animScale>
                                      <p:cBhvr>
                                        <p:cTn id="60"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1340768"/>
            <a:ext cx="8229600" cy="4248472"/>
          </a:xfrm>
          <a:solidFill>
            <a:schemeClr val="tx1"/>
          </a:solidFill>
        </p:spPr>
        <p:txBody>
          <a:bodyPr>
            <a:normAutofit lnSpcReduction="10000"/>
          </a:bodyPr>
          <a:lstStyle/>
          <a:p>
            <a:pPr marL="0" indent="0" algn="ctr">
              <a:buNone/>
            </a:pPr>
            <a:r>
              <a:rPr lang="es-CO" dirty="0">
                <a:solidFill>
                  <a:schemeClr val="bg1"/>
                </a:solidFill>
              </a:rPr>
              <a:t>Ejemplo. El joven le dice a su novia: «</a:t>
            </a:r>
            <a:r>
              <a:rPr lang="es-CO" dirty="0">
                <a:solidFill>
                  <a:schemeClr val="bg1"/>
                </a:solidFill>
                <a:latin typeface="Agency FB" pitchFamily="34" charset="0"/>
              </a:rPr>
              <a:t>yo te quiero mucho, sin ti no puedo vivir, y si tu me quieres como yo te quiero a ti, dame la prueba de amor</a:t>
            </a:r>
            <a:r>
              <a:rPr lang="es-CO" dirty="0">
                <a:solidFill>
                  <a:schemeClr val="bg1"/>
                </a:solidFill>
              </a:rPr>
              <a:t>», la novia le responde: «</a:t>
            </a:r>
            <a:r>
              <a:rPr lang="es-CO" dirty="0">
                <a:solidFill>
                  <a:schemeClr val="bg1"/>
                </a:solidFill>
                <a:latin typeface="Agency FB" pitchFamily="34" charset="0"/>
              </a:rPr>
              <a:t>con mucho guste, pero primero casémonos</a:t>
            </a:r>
            <a:r>
              <a:rPr lang="es-CO" dirty="0">
                <a:solidFill>
                  <a:schemeClr val="bg1"/>
                </a:solidFill>
              </a:rPr>
              <a:t>», el joven le responde: </a:t>
            </a:r>
            <a:r>
              <a:rPr lang="es-CO" dirty="0" smtClean="0">
                <a:solidFill>
                  <a:schemeClr val="bg1"/>
                </a:solidFill>
              </a:rPr>
              <a:t>«</a:t>
            </a:r>
            <a:r>
              <a:rPr lang="es-CO" dirty="0" smtClean="0">
                <a:solidFill>
                  <a:schemeClr val="bg1"/>
                </a:solidFill>
                <a:latin typeface="Agency FB" pitchFamily="34" charset="0"/>
              </a:rPr>
              <a:t>pero mi amor</a:t>
            </a:r>
            <a:r>
              <a:rPr lang="es-CO" dirty="0" smtClean="0">
                <a:solidFill>
                  <a:schemeClr val="bg1"/>
                </a:solidFill>
              </a:rPr>
              <a:t>, </a:t>
            </a:r>
            <a:r>
              <a:rPr lang="es-CO" dirty="0" smtClean="0">
                <a:solidFill>
                  <a:schemeClr val="bg1"/>
                </a:solidFill>
                <a:latin typeface="Agency FB" pitchFamily="34" charset="0"/>
              </a:rPr>
              <a:t>eso no es  </a:t>
            </a:r>
            <a:r>
              <a:rPr lang="es-CO" dirty="0">
                <a:solidFill>
                  <a:schemeClr val="bg1"/>
                </a:solidFill>
                <a:latin typeface="Agency FB" pitchFamily="34" charset="0"/>
              </a:rPr>
              <a:t>imposible, yo no me quiero casar todavía, estoy muy joven para eso, quedémonos así </a:t>
            </a:r>
            <a:r>
              <a:rPr lang="es-CO" dirty="0" smtClean="0">
                <a:solidFill>
                  <a:schemeClr val="bg1"/>
                </a:solidFill>
                <a:latin typeface="Agency FB" pitchFamily="34" charset="0"/>
              </a:rPr>
              <a:t>nomas un tiempito, </a:t>
            </a:r>
            <a:r>
              <a:rPr lang="es-CO" dirty="0">
                <a:solidFill>
                  <a:schemeClr val="bg1"/>
                </a:solidFill>
                <a:latin typeface="Agency FB" pitchFamily="34" charset="0"/>
              </a:rPr>
              <a:t>y después lo pensamos</a:t>
            </a:r>
            <a:r>
              <a:rPr lang="es-CO" dirty="0" smtClean="0">
                <a:solidFill>
                  <a:schemeClr val="bg1"/>
                </a:solidFill>
              </a:rPr>
              <a:t>». </a:t>
            </a:r>
          </a:p>
          <a:p>
            <a:pPr marL="0" indent="0" algn="ctr">
              <a:buNone/>
            </a:pPr>
            <a:r>
              <a:rPr lang="es-CO" sz="3600" b="1" dirty="0" smtClean="0">
                <a:solidFill>
                  <a:schemeClr val="bg1"/>
                </a:solidFill>
              </a:rPr>
              <a:t>¡</a:t>
            </a:r>
            <a:r>
              <a:rPr lang="es-CO" sz="3600" b="1" dirty="0">
                <a:solidFill>
                  <a:schemeClr val="bg1"/>
                </a:solidFill>
              </a:rPr>
              <a:t>cuidado, ese no es el plan de Dios para ti!  </a:t>
            </a:r>
          </a:p>
        </p:txBody>
      </p:sp>
    </p:spTree>
    <p:extLst>
      <p:ext uri="{BB962C8B-B14F-4D97-AF65-F5344CB8AC3E}">
        <p14:creationId xmlns:p14="http://schemas.microsoft.com/office/powerpoint/2010/main" val="151239410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blipFill>
            <a:blip r:embed="rId2"/>
            <a:tile tx="0" ty="0" sx="100000" sy="100000" flip="none" algn="tl"/>
          </a:blipFill>
        </p:spPr>
        <p:txBody>
          <a:bodyPr>
            <a:normAutofit fontScale="90000"/>
          </a:bodyPr>
          <a:lstStyle/>
          <a:p>
            <a:r>
              <a:rPr lang="es-CO" b="1" i="1" dirty="0" smtClean="0">
                <a:latin typeface="Agency FB" pitchFamily="34" charset="0"/>
              </a:rPr>
              <a:t>Similitudes entre el bautismo y el matrimonio, en los cuales Jesús es el personaje central</a:t>
            </a:r>
            <a:endParaRPr lang="es-CO" b="1" i="1" dirty="0">
              <a:latin typeface="Agency FB" pitchFamily="34" charset="0"/>
            </a:endParaRPr>
          </a:p>
        </p:txBody>
      </p:sp>
      <p:sp>
        <p:nvSpPr>
          <p:cNvPr id="5" name="4 Marcador de texto"/>
          <p:cNvSpPr>
            <a:spLocks noGrp="1"/>
          </p:cNvSpPr>
          <p:nvPr>
            <p:ph type="body" idx="1"/>
          </p:nvPr>
        </p:nvSpPr>
        <p:spPr>
          <a:solidFill>
            <a:srgbClr val="92D050"/>
          </a:solidFill>
        </p:spPr>
        <p:txBody>
          <a:bodyPr/>
          <a:lstStyle/>
          <a:p>
            <a:r>
              <a:rPr lang="es-CO" dirty="0" smtClean="0"/>
              <a:t>Bautismo</a:t>
            </a:r>
            <a:endParaRPr lang="es-CO" dirty="0"/>
          </a:p>
        </p:txBody>
      </p:sp>
      <p:sp>
        <p:nvSpPr>
          <p:cNvPr id="6" name="5 Marcador de contenido"/>
          <p:cNvSpPr>
            <a:spLocks noGrp="1"/>
          </p:cNvSpPr>
          <p:nvPr>
            <p:ph sz="half" idx="2"/>
          </p:nvPr>
        </p:nvSpPr>
        <p:spPr>
          <a:xfrm>
            <a:off x="457200" y="2174874"/>
            <a:ext cx="4040188" cy="4566494"/>
          </a:xfrm>
          <a:solidFill>
            <a:schemeClr val="bg1"/>
          </a:solidFill>
        </p:spPr>
        <p:txBody>
          <a:bodyPr>
            <a:normAutofit fontScale="85000" lnSpcReduction="20000"/>
          </a:bodyPr>
          <a:lstStyle/>
          <a:p>
            <a:r>
              <a:rPr lang="es-CO" dirty="0" smtClean="0"/>
              <a:t>En el bautismo hay muchas personas presentes. </a:t>
            </a:r>
          </a:p>
          <a:p>
            <a:pPr marL="0" indent="0">
              <a:buNone/>
            </a:pPr>
            <a:r>
              <a:rPr lang="es-CO" dirty="0" smtClean="0">
                <a:solidFill>
                  <a:srgbClr val="FF0000"/>
                </a:solidFill>
              </a:rPr>
              <a:t>Lea Mateo 3:13:17.</a:t>
            </a:r>
            <a:r>
              <a:rPr lang="es-CO" b="1" baseline="30000" dirty="0"/>
              <a:t> </a:t>
            </a:r>
            <a:r>
              <a:rPr lang="es-CO" dirty="0" smtClean="0"/>
              <a:t>Entonces </a:t>
            </a:r>
            <a:r>
              <a:rPr lang="es-CO" dirty="0"/>
              <a:t>Jesús vino de Galilea a Juan al Jordán, para ser bautizado por él. </a:t>
            </a:r>
            <a:r>
              <a:rPr lang="es-CO" b="1" baseline="30000" dirty="0" smtClean="0"/>
              <a:t>14 </a:t>
            </a:r>
            <a:r>
              <a:rPr lang="es-CO" dirty="0"/>
              <a:t>Mas Juan se le oponía, diciendo: </a:t>
            </a:r>
            <a:r>
              <a:rPr lang="es-CO" dirty="0" smtClean="0"/>
              <a:t> «Yo </a:t>
            </a:r>
            <a:r>
              <a:rPr lang="es-CO" dirty="0"/>
              <a:t>necesito ser bautizado por ti, ¿y tú vienes a </a:t>
            </a:r>
            <a:r>
              <a:rPr lang="es-CO" dirty="0" smtClean="0"/>
              <a:t>mí</a:t>
            </a:r>
            <a:r>
              <a:rPr lang="es-CO" b="1" baseline="30000" dirty="0" smtClean="0"/>
              <a:t>15 </a:t>
            </a:r>
            <a:r>
              <a:rPr lang="es-CO" dirty="0"/>
              <a:t>Pero Jesús le respondió: Deja ahora, porque así conviene que cumplamos toda </a:t>
            </a:r>
            <a:r>
              <a:rPr lang="es-CO" dirty="0" smtClean="0"/>
              <a:t>justicia». </a:t>
            </a:r>
            <a:r>
              <a:rPr lang="es-CO" dirty="0"/>
              <a:t>Entonces le dejó.  </a:t>
            </a:r>
            <a:r>
              <a:rPr lang="es-CO" b="1" baseline="30000" dirty="0" smtClean="0"/>
              <a:t>16 </a:t>
            </a:r>
            <a:r>
              <a:rPr lang="es-CO" dirty="0"/>
              <a:t>Y Jesús, después que fue bautizado, subió luego del agua; y he aquí </a:t>
            </a:r>
            <a:r>
              <a:rPr lang="es-CO" dirty="0" smtClean="0"/>
              <a:t>los cielos </a:t>
            </a:r>
            <a:r>
              <a:rPr lang="es-CO" dirty="0"/>
              <a:t>le fueron abiertos, y vio al Espíritu de Dios que descendía como paloma, y venía sobre él. </a:t>
            </a:r>
            <a:r>
              <a:rPr lang="es-CO" b="1" baseline="30000" dirty="0" smtClean="0"/>
              <a:t>17 </a:t>
            </a:r>
            <a:r>
              <a:rPr lang="es-CO" dirty="0"/>
              <a:t>Y hubo una voz de los cielos, que decía: </a:t>
            </a:r>
            <a:r>
              <a:rPr lang="es-CO" dirty="0" smtClean="0"/>
              <a:t>«Este </a:t>
            </a:r>
            <a:r>
              <a:rPr lang="es-CO" dirty="0"/>
              <a:t>es mi Hijo amado, en quien tengo </a:t>
            </a:r>
            <a:r>
              <a:rPr lang="es-CO" dirty="0" smtClean="0"/>
              <a:t>complacencia».</a:t>
            </a:r>
            <a:endParaRPr lang="es-CO" dirty="0">
              <a:solidFill>
                <a:srgbClr val="FF0000"/>
              </a:solidFill>
            </a:endParaRPr>
          </a:p>
        </p:txBody>
      </p:sp>
      <p:sp>
        <p:nvSpPr>
          <p:cNvPr id="7" name="6 Marcador de texto"/>
          <p:cNvSpPr>
            <a:spLocks noGrp="1"/>
          </p:cNvSpPr>
          <p:nvPr>
            <p:ph type="body" sz="quarter" idx="3"/>
          </p:nvPr>
        </p:nvSpPr>
        <p:spPr>
          <a:xfrm>
            <a:off x="4654590" y="1565103"/>
            <a:ext cx="4041775" cy="567753"/>
          </a:xfrm>
          <a:solidFill>
            <a:srgbClr val="92D050"/>
          </a:solidFill>
        </p:spPr>
        <p:txBody>
          <a:bodyPr>
            <a:normAutofit/>
          </a:bodyPr>
          <a:lstStyle/>
          <a:p>
            <a:r>
              <a:rPr lang="es-CO" dirty="0" smtClean="0"/>
              <a:t>Matrimonio</a:t>
            </a:r>
            <a:endParaRPr lang="es-CO" dirty="0"/>
          </a:p>
        </p:txBody>
      </p:sp>
      <p:sp>
        <p:nvSpPr>
          <p:cNvPr id="8" name="7 Marcador de contenido"/>
          <p:cNvSpPr>
            <a:spLocks noGrp="1"/>
          </p:cNvSpPr>
          <p:nvPr>
            <p:ph sz="quarter" idx="4"/>
          </p:nvPr>
        </p:nvSpPr>
        <p:spPr>
          <a:xfrm>
            <a:off x="4644008" y="2204864"/>
            <a:ext cx="3969767" cy="4467102"/>
          </a:xfrm>
          <a:solidFill>
            <a:schemeClr val="bg1"/>
          </a:solidFill>
        </p:spPr>
        <p:txBody>
          <a:bodyPr>
            <a:normAutofit/>
          </a:bodyPr>
          <a:lstStyle/>
          <a:p>
            <a:r>
              <a:rPr lang="es-CO" dirty="0" smtClean="0"/>
              <a:t>En un matrimonio </a:t>
            </a:r>
            <a:r>
              <a:rPr lang="es-CO" dirty="0" smtClean="0"/>
              <a:t>hay </a:t>
            </a:r>
            <a:r>
              <a:rPr lang="es-CO" dirty="0" smtClean="0"/>
              <a:t>muchas personas presentes. </a:t>
            </a:r>
          </a:p>
          <a:p>
            <a:pPr marL="0" indent="0">
              <a:buNone/>
            </a:pPr>
            <a:r>
              <a:rPr lang="es-CO" dirty="0" smtClean="0">
                <a:solidFill>
                  <a:srgbClr val="FF0000"/>
                </a:solidFill>
              </a:rPr>
              <a:t>Lea Juan 2:1,2. </a:t>
            </a:r>
            <a:r>
              <a:rPr lang="es-CO" dirty="0"/>
              <a:t>Al tercer día se hicieron unas bodas en Caná de Galilea; y estaba allí la madre de Jesús. </a:t>
            </a:r>
            <a:r>
              <a:rPr lang="es-CO" b="1" baseline="30000" dirty="0" smtClean="0"/>
              <a:t>2 </a:t>
            </a:r>
            <a:r>
              <a:rPr lang="es-CO" dirty="0"/>
              <a:t>Y fueron también invitados a las bodas Jesús y sus discípulos</a:t>
            </a:r>
            <a:endParaRPr lang="es-CO" dirty="0">
              <a:solidFill>
                <a:srgbClr val="FF0000"/>
              </a:solidFill>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3198" y="1581150"/>
            <a:ext cx="1286793" cy="55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52320" y="1581151"/>
            <a:ext cx="1209700" cy="55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487722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p:cTn id="13"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 calcmode="lin" valueType="num">
                                      <p:cBhvr>
                                        <p:cTn id="21" dur="1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22" dur="1000" fill="hold"/>
                                        <p:tgtEl>
                                          <p:spTgt spid="8">
                                            <p:txEl>
                                              <p:pRg st="0" end="0"/>
                                            </p:txEl>
                                          </p:spTgt>
                                        </p:tgtEl>
                                        <p:attrNameLst>
                                          <p:attrName>ppt_h</p:attrName>
                                        </p:attrNameLst>
                                      </p:cBhvr>
                                      <p:tavLst>
                                        <p:tav tm="0">
                                          <p:val>
                                            <p:fltVal val="0"/>
                                          </p:val>
                                        </p:tav>
                                        <p:tav tm="100000">
                                          <p:val>
                                            <p:strVal val="#ppt_h"/>
                                          </p:val>
                                        </p:tav>
                                      </p:tavLst>
                                    </p:anim>
                                    <p:anim calcmode="lin" valueType="num">
                                      <p:cBhvr>
                                        <p:cTn id="23" dur="1000" fill="hold"/>
                                        <p:tgtEl>
                                          <p:spTgt spid="8">
                                            <p:txEl>
                                              <p:pRg st="0" end="0"/>
                                            </p:txEl>
                                          </p:spTgt>
                                        </p:tgtEl>
                                        <p:attrNameLst>
                                          <p:attrName>style.rotation</p:attrName>
                                        </p:attrNameLst>
                                      </p:cBhvr>
                                      <p:tavLst>
                                        <p:tav tm="0">
                                          <p:val>
                                            <p:fltVal val="90"/>
                                          </p:val>
                                        </p:tav>
                                        <p:tav tm="100000">
                                          <p:val>
                                            <p:fltVal val="0"/>
                                          </p:val>
                                        </p:tav>
                                      </p:tavLst>
                                    </p:anim>
                                    <p:animEffect transition="in" filter="fade">
                                      <p:cBhvr>
                                        <p:cTn id="24" dur="1000"/>
                                        <p:tgtEl>
                                          <p:spTgt spid="8">
                                            <p:txEl>
                                              <p:pRg st="0" end="0"/>
                                            </p:txEl>
                                          </p:spTgt>
                                        </p:tgtEl>
                                      </p:cBhvr>
                                    </p:animEffect>
                                  </p:childTnLst>
                                </p:cTn>
                              </p:par>
                              <p:par>
                                <p:cTn id="25" presetID="31" presetClass="entr" presetSubtype="0" fill="hold" nodeType="withEffect">
                                  <p:stCondLst>
                                    <p:cond delay="0"/>
                                  </p:stCondLst>
                                  <p:childTnLst>
                                    <p:set>
                                      <p:cBhvr>
                                        <p:cTn id="26" dur="1" fill="hold">
                                          <p:stCondLst>
                                            <p:cond delay="0"/>
                                          </p:stCondLst>
                                        </p:cTn>
                                        <p:tgtEl>
                                          <p:spTgt spid="8">
                                            <p:txEl>
                                              <p:pRg st="1" end="1"/>
                                            </p:txEl>
                                          </p:spTgt>
                                        </p:tgtEl>
                                        <p:attrNameLst>
                                          <p:attrName>style.visibility</p:attrName>
                                        </p:attrNameLst>
                                      </p:cBhvr>
                                      <p:to>
                                        <p:strVal val="visible"/>
                                      </p:to>
                                    </p:set>
                                    <p:anim calcmode="lin" valueType="num">
                                      <p:cBhvr>
                                        <p:cTn id="27" dur="1000" fill="hold"/>
                                        <p:tgtEl>
                                          <p:spTgt spid="8">
                                            <p:txEl>
                                              <p:pRg st="1" end="1"/>
                                            </p:txEl>
                                          </p:spTgt>
                                        </p:tgtEl>
                                        <p:attrNameLst>
                                          <p:attrName>ppt_w</p:attrName>
                                        </p:attrNameLst>
                                      </p:cBhvr>
                                      <p:tavLst>
                                        <p:tav tm="0">
                                          <p:val>
                                            <p:fltVal val="0"/>
                                          </p:val>
                                        </p:tav>
                                        <p:tav tm="100000">
                                          <p:val>
                                            <p:strVal val="#ppt_w"/>
                                          </p:val>
                                        </p:tav>
                                      </p:tavLst>
                                    </p:anim>
                                    <p:anim calcmode="lin" valueType="num">
                                      <p:cBhvr>
                                        <p:cTn id="28" dur="1000" fill="hold"/>
                                        <p:tgtEl>
                                          <p:spTgt spid="8">
                                            <p:txEl>
                                              <p:pRg st="1" end="1"/>
                                            </p:txEl>
                                          </p:spTgt>
                                        </p:tgtEl>
                                        <p:attrNameLst>
                                          <p:attrName>ppt_h</p:attrName>
                                        </p:attrNameLst>
                                      </p:cBhvr>
                                      <p:tavLst>
                                        <p:tav tm="0">
                                          <p:val>
                                            <p:fltVal val="0"/>
                                          </p:val>
                                        </p:tav>
                                        <p:tav tm="100000">
                                          <p:val>
                                            <p:strVal val="#ppt_h"/>
                                          </p:val>
                                        </p:tav>
                                      </p:tavLst>
                                    </p:anim>
                                    <p:anim calcmode="lin" valueType="num">
                                      <p:cBhvr>
                                        <p:cTn id="29" dur="1000" fill="hold"/>
                                        <p:tgtEl>
                                          <p:spTgt spid="8">
                                            <p:txEl>
                                              <p:pRg st="1" end="1"/>
                                            </p:txEl>
                                          </p:spTgt>
                                        </p:tgtEl>
                                        <p:attrNameLst>
                                          <p:attrName>style.rotation</p:attrName>
                                        </p:attrNameLst>
                                      </p:cBhvr>
                                      <p:tavLst>
                                        <p:tav tm="0">
                                          <p:val>
                                            <p:fltVal val="90"/>
                                          </p:val>
                                        </p:tav>
                                        <p:tav tm="100000">
                                          <p:val>
                                            <p:fltVal val="0"/>
                                          </p:val>
                                        </p:tav>
                                      </p:tavLst>
                                    </p:anim>
                                    <p:animEffect transition="in" filter="fade">
                                      <p:cBhvr>
                                        <p:cTn id="30" dur="10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Título"/>
          <p:cNvSpPr>
            <a:spLocks noGrp="1"/>
          </p:cNvSpPr>
          <p:nvPr>
            <p:ph type="title"/>
          </p:nvPr>
        </p:nvSpPr>
        <p:spPr>
          <a:xfrm>
            <a:off x="457200" y="274638"/>
            <a:ext cx="8229600" cy="778098"/>
          </a:xfrm>
        </p:spPr>
        <p:txBody>
          <a:bodyPr>
            <a:normAutofit fontScale="90000"/>
          </a:bodyPr>
          <a:lstStyle/>
          <a:p>
            <a:r>
              <a:rPr lang="es-CO" dirty="0" smtClean="0"/>
              <a:t/>
            </a:r>
            <a:br>
              <a:rPr lang="es-CO" dirty="0" smtClean="0"/>
            </a:br>
            <a:r>
              <a:rPr lang="es-CO" b="1" i="1" dirty="0" smtClean="0">
                <a:latin typeface="Agency FB" pitchFamily="34" charset="0"/>
              </a:rPr>
              <a:t>Tres </a:t>
            </a:r>
            <a:r>
              <a:rPr lang="es-CO" b="1" i="1" dirty="0">
                <a:latin typeface="Agency FB" pitchFamily="34" charset="0"/>
              </a:rPr>
              <a:t>milagros realizados en el bautismo</a:t>
            </a:r>
            <a:br>
              <a:rPr lang="es-CO" b="1" i="1" dirty="0">
                <a:latin typeface="Agency FB" pitchFamily="34" charset="0"/>
              </a:rPr>
            </a:br>
            <a:endParaRPr lang="es-CO" b="1" i="1" dirty="0">
              <a:latin typeface="Agency FB" pitchFamily="34" charset="0"/>
            </a:endParaRPr>
          </a:p>
        </p:txBody>
      </p:sp>
      <p:sp>
        <p:nvSpPr>
          <p:cNvPr id="8" name="7 Marcador de contenido"/>
          <p:cNvSpPr>
            <a:spLocks noGrp="1"/>
          </p:cNvSpPr>
          <p:nvPr>
            <p:ph idx="1"/>
          </p:nvPr>
        </p:nvSpPr>
        <p:spPr>
          <a:xfrm>
            <a:off x="457200" y="1349375"/>
            <a:ext cx="8229600" cy="3015729"/>
          </a:xfrm>
        </p:spPr>
        <p:txBody>
          <a:bodyPr>
            <a:normAutofit fontScale="62500" lnSpcReduction="20000"/>
          </a:bodyPr>
          <a:lstStyle/>
          <a:p>
            <a:r>
              <a:rPr lang="es-CO" b="1" u="sng" dirty="0" smtClean="0"/>
              <a:t>Primer milagro:</a:t>
            </a:r>
          </a:p>
          <a:p>
            <a:pPr marL="0" indent="0">
              <a:buNone/>
            </a:pPr>
            <a:r>
              <a:rPr lang="es-CO" dirty="0"/>
              <a:t> </a:t>
            </a:r>
            <a:r>
              <a:rPr lang="es-CO" dirty="0" smtClean="0"/>
              <a:t>    </a:t>
            </a:r>
            <a:r>
              <a:rPr lang="es-CO" sz="3400" b="1" dirty="0" smtClean="0">
                <a:solidFill>
                  <a:srgbClr val="FF0000"/>
                </a:solidFill>
              </a:rPr>
              <a:t>1</a:t>
            </a:r>
            <a:r>
              <a:rPr lang="es-CO" b="1" u="sng" dirty="0" smtClean="0"/>
              <a:t>). Isaías 1:18</a:t>
            </a:r>
            <a:r>
              <a:rPr lang="es-CO" dirty="0" smtClean="0">
                <a:latin typeface="Agency FB" pitchFamily="34" charset="0"/>
              </a:rPr>
              <a:t>.</a:t>
            </a:r>
            <a:r>
              <a:rPr lang="es-CO" dirty="0">
                <a:latin typeface="Agency FB" pitchFamily="34" charset="0"/>
              </a:rPr>
              <a:t> Venid luego, dice Jehová, y estemos a cuenta: si vuestros pecados fueren como la grana, como la nieve serán emblanquecidos; si fueren rojos como el carmesí, vendrán a ser como blanca lana</a:t>
            </a:r>
            <a:r>
              <a:rPr lang="es-CO" dirty="0"/>
              <a:t>.</a:t>
            </a:r>
            <a:endParaRPr lang="es-CO" dirty="0" smtClean="0"/>
          </a:p>
          <a:p>
            <a:r>
              <a:rPr lang="es-CO" b="1" u="sng" dirty="0" smtClean="0"/>
              <a:t>Hechos 22:16</a:t>
            </a:r>
            <a:r>
              <a:rPr lang="es-CO" dirty="0" smtClean="0"/>
              <a:t>. </a:t>
            </a:r>
            <a:r>
              <a:rPr lang="es-CO" dirty="0">
                <a:latin typeface="Agency FB" pitchFamily="34" charset="0"/>
              </a:rPr>
              <a:t>Ahora, pues, ¿por qué te detienes? Levántate y bautízate, y lava tus pecados, invocando su nombre</a:t>
            </a:r>
            <a:r>
              <a:rPr lang="es-CO" dirty="0"/>
              <a:t>. </a:t>
            </a:r>
            <a:endParaRPr lang="es-CO" dirty="0" smtClean="0"/>
          </a:p>
          <a:p>
            <a:r>
              <a:rPr lang="es-CO" dirty="0" smtClean="0"/>
              <a:t>El único que lava, que cura, que perdona tus pecados es Jesús, ¿pregunto, sí una persona esta sucia, llena de sudor y se baña, se coloca la misma ropa sucia? ¿cierto que no? Se pone una ropa limpia y bien planchada. En ese momento nacemos de nuevo, sin pecado.</a:t>
            </a:r>
            <a:endParaRPr lang="es-CO" u="sng" dirty="0" smtClean="0"/>
          </a:p>
        </p:txBody>
      </p:sp>
      <p:sp>
        <p:nvSpPr>
          <p:cNvPr id="2" name="1 Rectángulo"/>
          <p:cNvSpPr/>
          <p:nvPr/>
        </p:nvSpPr>
        <p:spPr>
          <a:xfrm>
            <a:off x="251520" y="4486763"/>
            <a:ext cx="6048672" cy="2308324"/>
          </a:xfrm>
          <a:prstGeom prst="rect">
            <a:avLst/>
          </a:prstGeom>
        </p:spPr>
        <p:txBody>
          <a:bodyPr wrap="square">
            <a:spAutoFit/>
          </a:bodyPr>
          <a:lstStyle/>
          <a:p>
            <a:pPr algn="ctr"/>
            <a:r>
              <a:rPr lang="es-CO" sz="2400" dirty="0"/>
              <a:t>Aquí es donde por la fe </a:t>
            </a:r>
            <a:r>
              <a:rPr lang="es-CO" sz="2400" dirty="0" smtClean="0"/>
              <a:t>que tenemos </a:t>
            </a:r>
            <a:r>
              <a:rPr lang="es-CO" sz="2400" dirty="0"/>
              <a:t>en Jesús, colocamos nuestros pecados sobre Cristo, y Él nos imputa su justicia, nos viste con su ropa blanca de su justicia, y quedamos como si nunca hubiésemos pecado</a:t>
            </a:r>
            <a:r>
              <a:rPr lang="es-CO" sz="2400" dirty="0" smtClean="0"/>
              <a:t>. </a:t>
            </a:r>
          </a:p>
          <a:p>
            <a:pPr algn="ctr"/>
            <a:r>
              <a:rPr lang="es-CO" sz="2400" b="1" i="1" dirty="0" smtClean="0"/>
              <a:t>Este es el primer milagro.</a:t>
            </a:r>
            <a:endParaRPr lang="es-CO" sz="2400" b="1" i="1" dirty="0"/>
          </a:p>
        </p:txBody>
      </p:sp>
      <p:sp>
        <p:nvSpPr>
          <p:cNvPr id="3" name="AutoShape 2" descr="data:image/jpeg;base64,/9j/4AAQSkZJRgABAQAAAQABAAD/2wCEAAkGBxAQDxAPDxAPDw8PEA8PDQ8PDw8PDQ8PFBEWFhUUFBUYHCggGBolGxUUITEhJSkrLi4uFx8zODMsNygtLisBCgoKDg0OFxAQGiwcHBwrLCwsLCwsLCwsLCwsLCwsLCwsLCwsLCwsLCwsLCwsLCwrLCwsLCwsKywsLCwsLCwsLP/AABEIAMABBwMBIgACEQEDEQH/xAAbAAACAgMBAAAAAAAAAAAAAAACAwEEAAUGB//EAEMQAAIBAgIFBwkFBgYDAAAAAAECAAMRBCEFEjFBUQYiUmFxktETMkJygZGhsfAUM5Oi0hUjU2LB4QdUY4KjsiQ0Q//EABgBAQEBAQEAAAAAAAAAAAAAAAEAAgME/8QAIBEBAQACAgMBAQEBAAAAAAAAAAECESExAxJBE1FhIv/aAAwDAQACEQMRAD8AZVrNrNzm85vSPGB5Zuk3eMit5zes3zgz3vAM1m6Td4yPLN0m7xgGQBfZn2SQ/LN0m7xgms3SbvGQqMTYAk8ADeGcK+9bdpEODyUa7dJu8Ytq79Ju8ZNdCgBbIE2Gd84hjMpLYh+m3eMWcQ/TfvNBYxbGZpE2Ifpv3miHxL9N+80xjEMZmkz7S/TfvtI+0P0377eMTCEEYcQ/Tfvt4wGxL9N++3jIMU0KYZ9pqdN++3jMGJqdN++3jFASQIE4Yip0377eMYtZ+m/faIAjlEkatZ+m/eaNSs/TfvNEqI5BJLFOs/TfvNLVOq/SbvGVqYlqksis06jdJu8Zapu3Sb3mV6Sy1TWKPRm6Te8wMSz+TrqGYF8PWAsTtVdcf9I5FhqvPTgWCHsbmn4EzGfVbw7jgkxVQgc+p7k8YYxNXp1fyeMqqhF1IN1JU/u6W0G28wwOo/h0fGJWPtNX+JV/L4zDiqv8Sr3v7xNu3uUvGZ9eakQtYPFVPKLepU37XPA9cyKwf3i+3h0TMhTG5rVBrNt85t3XFtWUAnnbOAkYg85vWbhx7ZWrtzW9U8OHbO1rhHS8hdTEaPo4qpSRqtV64J1bgBKpUAA33CbyvYDIFRmMgBwmp/wypauhsIGGYbE7/wDXYzf4oLqbLZ5AbcxvuZ5plb9eq4yObq1FFXPX5ykejmRzh8A0W7p/qflg6UGqyts1WBOzZex38CZD0rbbfDxm91mxUxS03VkPlcxl5uR3HZNNTr0iOd5fWGTCyZEeybqsme74eM0Ok6WpVDZatXI7MnH+7fHdZshpqUf9f3J4QC9H/X91PwlYkdX5f1QT7Py/qlyNT+LBNDjX91PwgEUONf3U/CJNur8v6pHu/L+qS1DtWhxr/wDH4Sf3HHEf8fhK+XV+X9Uj3fl/VBcLB8hxxH/H4QdWhxxHup+ER7vy/qme78v6pLhZp4ek5CU3qK7GyeUVShY7ASLatzlfPbK6cCCCCQwO0EGxB9su6HoBqqs2VOj+9rNlZUTPjvtKYqa7O5FvKO9S3DWYm3xlO9DKcbMVY1VgrGiLLFEeiwEEsIskOksuUliqay1SWJOpLLdNYmmstU1gTUWZiBZbjaMx2iMRYVVbqYNPP9NUtXF4lQMhXqEcykcmOsNp65VA7fw6PjNlynS2Lc9Onh38ymczSUHb1qZrQvb3KPjDDqNZd0Vu3uUvGZ9eaky3b3KUy31qpNMnYP7xfbw6JmTMH94vt4dEzIUxsq5Gs3rN6R4ytiXGo2Xot6TcO2Nrtz29ZvnE1VDKynYwKnsIsZ1seeXl3PIZkTROHLvTpqr4jOpUCL9628yxidO4KxH2mk3qszD2HYZ5tRwVNAqgEhRZS5LkD2xptuynHHxWTTvfNPjoNKaewbAqvlHJBFwlXV2cdkoVeU9wNTCi9gGapUqgFrZkKDsvNWYBmvRn9bpZq6ern0KS+r5Q/NpRxWPeoNWoAwuCLFxYjeM4Ri2j6we9EdIL/AX8Wv8AqgnSS/wF/Fr/AKosiDaXrF7Uz9pj+An4tf8AVI/aa/wE/Fr/AKosiLMNH2p/7UX/AC6fi1/1SP2ov+XT8Wv+qImWlpex/wC1F/y6fi1/1SRpRf8ALp+JX/VEgQ1SWl7DxOlqlRPJhadKlfWKU188jZrE3JtFU6zdXdXwjhThhZSSfBbsC126u6vhNjQtqEuArejbJj2iVFEdTEqlinLNMStTlqlJLNMS3TEr0pbpCRPpiWqYiaYlmmJE1BGEZGQgjbZQLhuWFP8AfUWz51AjzUPmVnHpdRE0oHb3KPjOi5aU/wD12/mxCeajfw29LtM5wDt7lHxhj01l2MD61KUz62JMA+tSlM+vNSaZOwf3i+3h0TMmYP7xfbw6JmQpixXbnv6zfOL15GIPPf1m+Zii06POaWgFostBLS2jC0BmgFoJMiktALSCYBMCO8i8DWglpETGBeQTMEEmZJEICSYIamYqwtWSGphgxYEICSOWOQRCyxTgT6ayzSWIpy5SEkdSWbDD0SYnC0rzZVq6YdA7Zk5KMszM26bxmz6GDJ3R/wBlIk8mOUNOpUNOoi85WambZkqNg439myb7HYui9JamqFuASUsyrfpEeE5/rHX8q0AWGBH1UG0bDYjhYxYE6S7c9acly0T9zSPRxBGxT51Lr9ScoF7e5R8Z2fLFP/Gb+WvQOxTtFUb8t84+31qUfGGP05fEAfWrSmW+rJJt9atKZ9bEm2TcH94vt4dEyZGD+8X28OiZMKYHEnnv6zfMxJMPEnnv67fMxRM24MJkEyCYJMkkmCTIJgFoFJaCTBJkXkRXgzJEkyEJghSSIamDaEokjUMYIoCEJI0CEqxaxySQ1SPRINNZapU4EVJJew9ODRozZYbDwakWcDR2TXcrXIZEuLagNt4NzN/haU0un8FfEWv5yI3YL6vu2e+c8rw7eOcuew1Z1IKk3FrHeANwl1Mcy81rFRmtwbg9R3ZTa0NEZBFplmvtta57ZaxWhihUVBTDOOYjui1HO8KL5zhc5Xq/PU7bLROINSgpJuQSp23y2X98sScLhvJU1TV1TYNbjeYZ3w6eXOc1zvK1L4ar1NRbYDsqAb8vSnGFfrUozuuU1PWoVB1LwOyoh39k456P1q0Zqd1m9RVt9atKQfrJI1k+tWlAI+rJNsDwf3i+3h0TMk4P7xfbw4GRCmE4nz39ZvmYkx2I89/Xb5mJM24BJgkzDBMDAkwSYRgGRQZEwyIJN5gMGZJGAwrxYMIGSMUxgiQYxTFGiGFgKYxZIarH0qcyit5t8DgSxFheBkVqGHmwoYadDo/kxVZdYgKLX55t8N0tDk9WGxNbgVZSJm1uYtLh8PNrhMKSQACTwAuZudGcniRrVbqNy+l7eE3lNKdJbIAPmT1mZtbmLS4XRdTetutiBOe5YUaWD/8AIdjVxFTmUaVgcOgFjdrjOwt1XncPjrA5AgkBey1zeea/4nqWWhWGtbWqU7bVAvce21+23VOdy3w64465a3G8rG1R5NVHFW1mAO3LPKJr8omanrGvUrVSo16Ro0xSVbHfns25AX3nhyVZiBsg03YWIJF8jbhwMPSNe1em8m+UQNGoldxY2NAsGIUgAFQdwtb4zoGwtUBWam2qwDAizCxz2i9p5WulQcP5F0BIbXVxzXU2yud46p7HyN0jVbB0DWU62pbM5lQbA26wLyx/5WU253S63pOOItu4jjOaq4X61aU9bxuj6GIBBGq3SWwPgZyulOTVSmeaNdSciqrf2idJk5XFwNbD/WrSlOon1ZJ2WM0JUU2ZGUnYCi5zS4zRrLtHwWblYuLTYQfvF9vDgZks0qJFQe3hwMiNEa/E+e/rt8zEmWcSOe/rN8zEETbgSYJjCIJECAiCRGWgkSJVpFoy0EiCBaZaFaTaSCJImWk2kkiGsECGJIxY2nEiOpbZJttH0rkTvNC4cUkD+mRt4Dq65xuiVzE7qgvNUcAPlMZV28ca7TmmqlNkpqeaQXI4m9hf3TWUNM1lbWV2BvsuQLW3Wmx0lhycQtlJYqiqw2KCxub7rZy7yg5KnOrhAc8/JbT1lPCeO7yt/wAe7G44yf6mny2ZTSFtcG4rB1sQ27VYHPftE6BKoZQym6sNZT1ED+88vw1B3YqqsWJswAJKsN/VO00LozG0tW7FaYGsEVgV1m2gix93GO1ljPjdYzIKd2sPiJo+U+j/AC+DdBrayXqqq567AE6pHtPttG8osdUo0y1atTQDNUy8o5HRUDOcHiOWGLZrUXbM5a60yflGc9MaKxWgkKhVsGsLsfj2zXDk9UudZgADzbbSOPVN55WoVDXBJA1lN7X32Ii62JYAaq3PpXJsJTKut8c/iiugLIX1iwAF1txIH9Z7JhMP5NEToqq8dgtOI5K4tKbh65BT0hYbdoAB656HSq0qtmRtZSL5EWz64725ZTRYMtYd9xNzYZSnitc+bqqBcmwBBHXfM+ycDpblXiihRQaflC1mGtrFBYWBOzrPujMtCYXJ6TVxNNfOdARuJF5rsWuEq5uaTG1rki9p5KtU6hAYneecdX3QsJiHN7XsNu2X6Vq+GOl0zydalUDAXpsSUYZixvYE8bTJ03JnGmpQphxcc4C+eQJ8JE7zJ5rjqvHsSvPf1m+cSVlzELz39ZvnElZ6NPGrFYJWWCsArAq5WCRHssWRBFEQSI0iARAl2mQrSDIomATIQEEkCEJgkiSEI6htio6jtgXQ6J2id9RE8/0WcxO/w7gqp4gTnm7+NhpFqqAbsz1ATdYquVQKp1WINjvC7CZqGrapuLZ5Xtf2R+JqmwJPADcAL5Tz29u8m1bR9AqWpIAutUpuTlmFJJvxyM2mldNJh9VPOqOMlG4cW4Ca1iwGumbBbr1nV2TgaGlWrVnepc1WPONtlhYADdsmcpfjUs+txpoeWZ2Y5nax4eE5ephhtTccp0VfZq8Rdj1bh9cJVqYbVHXZe8SPH4TWM1FcuVKlVOrYC54b+uJZ7ldUHW9IEbM982VTDLrMc1AzuMx7vfFV0bYGBB6iDLTp+nBFWvYatrbz2zouTleoiAqxBv1bCOvsM0FKgBa+Z223S+lS285i2WXNOwjrBEzcdi+SO/wOmEewqDVO8i1ieu0fpXQuHxSEMouVstRba6jLYeGWycLSxbWzzZci2wkbmmx0PpeoWNMPZbZDgeyW7O+WNfzhq8NybH2k0KrnVGtmmRdVa2Vxl/adNpzQ6DCpSw9NVNNgVAABcEWN2O07Dc8IVU2rU3O1n1b9oN/nLWk62rYE7xY8RNWcaPtbdtRo9Ww+HCtk4LZXBALMTb3TJX0zXOsq3yzJHXnMneThwyvNcLXXnt6zfOKKyzXHOb1m+cSRPY8JLLFlZYIi2EErssWwj2EBhMlXYRZEewiyIEu0i0ZaQRAlwhMtCEkgQhImCCGoluhSmYKjrETpKWHo0xqPTcvYZ6wFri+Yt/WZyykdMPHculbR1I5Tq8BWIFjs+U1GDrUKbjygqav8gX+pnZaPbC1UBparZZgnnr2jbOeWUrtjhcVPzrWzzjtKqVpXHo2J9hzlwYZBewt2EgxWMzXV2g803z2zlY6Sk4F9ekrdvwM8+01hxQ0kQvm1CtS2ywe9/iCZ3mh6RRChN9V2sd1spzHLqgFxFCtvam6H/awI/wC5jOhbyFaoMc63z4lT/WazRzazATc6l7e35SBGJTYB6bFT7AT4SsKVtY8L27AxH9JbqHzT0XJ+UmnTuGG/P4mS2rVaYBtwGftJg+Szt/Jf+ssV1579tvdBY84eqAYjZBNjf6MDRC+Ux9KmLgL++LKbXVdx6ibD2ycVVCi53A/CXeSbhq7kDPyWbZZjXENNbdNpgWos486n+8XtXOFpFvLYYVAM1Cv12tmPrhI0ut6DqNrIwHbaM0XSUUlUkagABJyv1e2FhxqpU0cKxBBs3XsMybCs4SpzRYb7ZC8ydZeGLOXltfzm9ZvnEkR1fzm9ZvnFGe14AERbCNMEiCIIgER5EWwmSQwiiJYYRTCBLtIIh2kEQQLSLQ5kNEBEiGZFpF1fJKioWpWIV3pqWSmxsDbaeu223VH1GLsXY3Zjcnrml0JjhTYawBFxtFx7t83vlUa5XVAzNhsW53XN55/JLt7fBlj66+kulxsjMHUek4dbqw9mXCU62LzyOUuYXStwq1BrqCCA1/nth+dH7Tbp8Jp9GIWoChNgGAut/mJcxaOQQpsbECUcDpDDAAqqIfVAPvk4nSALAo27O2yXrRcp8bbD09UWnNcvcPehTqD/AOdQA+q4t8ws3+BxGsvWNsp8qE1sLWH8gfusGPwEtLbjeTyXIfcbgewZzoQuY6jNVoWjqUkGwhRftOZ+c242QW1WquZHtjcOOcevP5GSy5iGnH+Uj2iOhtTbMseJJ+MWw53uj1EErn7Y6G2k07fUy6bA+2bH/DmkQ+Ic9Gko97H+kRpOnem/r3+H95teRVPVpVTxqWHWAg8TDR26LSLgKC2wHPhaxgYTn6rNkGKsibgLZe2KxwFQBDmGZbjjbO0so28bslk1Gww+G18+szI7BVtUZb5kYHj9fzm9ZvnFGOr+c3rN84oie94AmCYREEzKCYtowwGgimEAiMMAzJLIkERki0iURBtHFYJWCKMyERItAiRo9a54yvaEIFY8rG03lVY1DAtjRxBG+bHDYyaRDLNNpaMrr9G43bnwlrSWI16TjijD4TlsHiCLy+uIuLcQRM3F0mRlDYZbpHKUKbSzSeHqfY8yXGRghobbJeq2WqwSssKILCWhtrcVSur9ZB+Uu6BbVpEfzn5CBVXbApVNUW6+qWltsMVUuBnvFu2XcLVJHOt27zNBiMXzcjnlwhYbSwyDHVOy+Vv7QuLcydhh6myZNfgsSLj63TJnTW3ndfzm9ZvnFx9ei+s3Nbzm9E8YvyL9Bu6Z7tvCWYJjTRfoP3TB8g/QfutDYKMAiPNB+g/daQaD9B+60CrEQCJaOHfoP3WgHDv0H7rQStMjvsz9B+60z7M/QfutBE2kESx9mfoP3WkHDv0H7rSKoRMAjzhn6D91pgwz9B+60ERaZaWPsz9B+63hI+zP0H7rSJKxyzBh36D91oa4d+g/daBEsehi1oP0H7rRq0X6D91pE+k0t06kppSfot3TLFOm/RbumBXabyyjynTRui3dMsIjdFvcZaK2jxytKyI3Rb3GOVW4H3GSP1oDNBs3A+4wWDcD7jAhqNKdV/rKPqBui3ulSqrcG90krVqn1lKNSp9ZS1WVuDe6UqqN0W7skvaL0o9NwA1xnk2Y2HZwmTW4am3lF5rb/RPAzIVqWv/Z"/>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4" name="AutoShape 4" descr="data:image/jpeg;base64,/9j/4AAQSkZJRgABAQAAAQABAAD/2wCEAAkGBhQSEBUUEBQRFRQVFhYVEBQXFRUUFRoUFRQWGBcUFRQYGyYgFxkkGRgUHy8gJCcpLCwtGB4xNTAqNSYrLC4BCQoKBQUFDQUFDSkYEhgpKSkpKSkpKSkpKSkpKSkpKSkpKSkpKSkpKSkpKSkpKSkpKSkpKSkpKSkpKSkpKSkpKf/AABEIALkBEAMBIgACEQEDEQH/xAAcAAEAAgMBAQEAAAAAAAAAAAAABAUBAwYHAgj/xABMEAACAQMCAwQDCgkLAwUBAAABAgMABBESIQUTMQZBUWEiMnEHFCNSU2JygZGTFjM0QkOCobHTCBUkVHODkqLB0dIYY7OUo7TCw3T/xAAUAQEAAAAAAAAAAAAAAAAAAAAA/8QAFBEBAAAAAAAAAAAAAAAAAAAAAP/aAAwDAQACEQMRAD8A9xpSlApSlApSlApSlApWm5u0jUvIyoo3ZmIVR7WOwqpj7VJKCbWOa4Hc6LpiO/dNIVRh9EtQXlYzVO/vxz6PvWEd5PMnb7Pgx+37a2xcKkwOZczMep0iOJT5YVc4+snzoLPNZzVO/ZiJjlnuj1299XIG/kJBWtOxtsPzZfruLlv3yUF3mmaoX7KWiBmZSo6uxnmA9rEyVTyLYPlbdLq4PQm3kumUHyuOYIwf16Dt80rzr8ErxmX3uzW8Y6rcXM1w5H0YWXB67mZv9atR2YnTqUm26C5vrc58szSD7cUHYVjNceVt0/KYuIQeLNPdPH9csUrKo82xVlZ8Dt5EDRTXLofVZb24dT7GEpzQX2aZqnPZhe6a9Hh/Spjj2ZY18r2fkX1Ly8HhqMMg/wA8RP7aC7zSqQWV4g9G4gk/tICpP60cgA/w1leJ3KfjbYOMetBKr/akojP2aqC6pVVbdpoGYIz8uQ9I5QYXJPxVcDV+rmrTNBmlKUClKUClKUClKUClKUClKUClYJqo472jS30qFaWeTIt7dMcxyOp32RB+c52H7KCwvb+OKNpJXVEUZZ2IVQPMmqccRuLkf0VRDEek8yNrPgYrc4OPnSFfosN6+OH9mmeRZ79hNMp1RRj8ngP/AGkPrOPlW9Lw0jauiC0FHa9kYQwkn1XMw3Es5EhB65jj9SL9RR9dXgFZpQKUNVnFOMCIhEUyTOCYolIBOOrMTskYJGXOwzjckAhOnuVRSzsqqBlmJAAHiSelUjcRuZzi0RY4++4nVt/OG32Zx85yo8AwrfBwLW6y3TGWRSGRMkQRtj9HHtqI7nfLZ3GnoLgCgo4+yUTMHuS9043BnIdFPikIAjT2hc+Zq7VABsOnQeHsr6pQYxWaUoMYqquezcTOZIw0Mp6yQnlsT88D0ZP11aralBRe+7m3/Hrz4/lYVxKB4yW+fS9sZJ+YKtLHiEcyB4nV0PRlORt1HkQdiOoqQRVVxDgp1GW2YRT95xmOT5s6D1xsPSGGHceoIW1YxVbw3i+tjHKvKnUZaMnUCuccyN8DWmcb9RkAgHarOg03NqsilZFV1PVWUMPsIxVX+D5i3tJGi/7ZJkgPlymOU/UK/XV1Q0FKOPGI4vIzF3c0HXbnwzJgGPu9cKN8AmrhXB6UeMEYO4OxHdjzqlPC3t97MAoN2ticJ/cMdom+b6h+bnVQXlKh8N4mkyakzsdLqwKujjqjqd1YbfaCMgg1MoFKUoFKUoFKUoFKVgmgreO8Y5CDSvMlkOi3iBwXkIJAz+aoALM3coJqP2f7PcnVLMRJdSge+JumcdI4wfUiX81frOSc1G4Axubia7P4sFrezHdy0bEso+nKpGe9Yk8d+jAoM4pSlApSvl2wKCu4xxTlBVQa5pG0QR5xlsZLMfzUUekzdwG25AOeD8IEIZmJkmkwZ5SMFiOgA/NjXJCoNgPEkkw+z+Zma7f9LlbYfFtg3on2yEcw+RQfm1fUClKUClKxmgzSlYzQZpSlApXxK5AJAJIBIAwCT4Anb7a5eTt2UfTNaXEJ6Lznt41b6Ehk0N7A2fKgu+LcKEyjco6nVDKuNaPjGpc9dtip2YZB2Na+D8SZ9UcwCzxYEqjOkg+rLHncxtg48CCp3Wow7QT5H9AuiD3iW0Ix4j4feofErmZ3ilis7kSxtjJe2CtE5HMjYiY7dGGxwyL50HU0r5WvqgUpSgqOKcMbXz7faZRgqThJUG/Lk8Op0v1UnwJBm8O4gs0YdcjqGUjDK6nDIw7mBBB/2qSRVJfk203OSOR45NrlY0aRg4AEcwjUZbYaGxvjQeimgvKVSRdrIz+hvh7bO5H/AOdfbdqIx+jvP/R3R/YI6C4pVJw3thbzzGGIy8xRl1aCePT9IugCnyJFXYoFKUoFVPaq9aKzmaL8Zo0Q/wBrIQkf+dlq2qs4/wAOeaLTEyK4kikUupZMxSq+GCkEg6fGgk8MsVhhjiT1Y0VF9iqAP3VKrn+RxH5Xh/3M/wDGpyOI/K8P+5n/AI1B0FK5/kcR+V4f9zP/ABqcjiPyvD/uZ/41B0Gape1jk2/KUkGd47cEdQJWCuw8xHrP1Vp5HEfleH/cz/xqRcKu3mhe5ktikTmQLFHKrFjG8YBLSsMemT07hQWV/Jyrd2jCjlxsUGPR9BSQMAjbbHdXNW/amZraObVHl/eRdeRLHj3zNGjBWdsONLPuOhAO+cV1l5aCSNoySA6lSRjOGGDjIO+KqU7JIIkiMtwyRiIRqXX0RA6OnRBk5RQScnA8zQa+0nE54GiMZh0SzwQYZHZhzXKs+Q4GwxgY8a+x2nSMhJiS4blO6I3K53L5giGSSGKYONxkgZycVO4pwdZxGHLDlypMmkgenGcrnIORnuqJN2UiaR3JkAdxK8YYaDMqaBLjGQwAXvxlQcZoI9v25gcrgTgMYcM0bKoW4B5LsT0ViCue4jfA3qTwbj6Tuyhjkqs0IKFNUDbLIpJ9IFgfAjK7dCdKdioQAMy4C2qgFgfRsyTED6O/U58ak8J7Nx25BRpG0xiGLWdWiEHIjU4G2cbnJOlcnagprXthJy7pZUj58JY26rkLLGxkWJ8Ekj0o5FfB20E1Y9muNm4RdRGs29tM6hCqg3CswKsSdQ2Ix3afOtj9kYSQzai6pNGr5GoJcNqcbDB3zjI2yfGtvCezkducxtIfgoYRqIOEgDCPu64dsnvoOc4T26kLKZljMWLnnuiOnJMNwYotTMxVjJjAAwc+Izi8tO18MmOWJXJbS6qhYp8Jy9T6c+jrz6QyMAt0BNbIuy8S2rW2qTlsztnVh1d5TLqVgBgiQ6h4bVrTsookSTnXPMVdEja1BlTVrCSgKAAGyRo04yw7zQYi7YQszKol1hkURlCHYyBymFJ2yscp9LBAUk42zA4P2wjlt4zcgkvoWciM8pWmkZIlkBJ0ljpGN8ahnGRW6DsFEhDLLch15ZR9aalMXNCkHR6RKzSIdWdQbfJ3rZZ9hoYwArTFfg+YjMCJDDIXjL+jnIJHTGQqg5xQb/wWjUlrZpbZjuRE2I8nxgYGP7FB86c+8h9dIrlfjRHky/dSEo31OPZV2BWaCos+08DuIyxilPSKZTDIfoq+NftUkVbA1ovLBJVKSokiHqrqGX7DtVX+Dhj/ACSeWEfJt8PD7BG5yg8kZaC8zSqJeK3MX5Rb8xflbY6+/q0DYcexddfR7X25GIi8r/Ixxu0o8njIBj9r6R50F1mo97fxwoXmdEUdWZgo+09/lVWpvJuui1T2rPcY/wDFGfvKk2fZ6GN9ZBkl+VlYyyD6LN6g8lwPKg0fz1JL+SwMwP6WbMEWPFQVMj/UoB8afzA0uffczyA9Yo8wQ+whTrf9ZyD4VdAVmg0WtkkShYlVFHRVAVfsFb6UoFKUoFKUoFROLXRjglcdUjdx7VQkfuqXVV2otGls7hEzqaKQKBuSdJwuMjOemM99B5FH2E4+QJXvXk1rnlrdyoVaRcKx2C4RmDEA9FIGavewXBuLWV+qcRuTPDOkoUc5pcSR6WBw4yuRq6fX3V6Vw27WWGN0wVdFZSOmCB0qr4v6d5ZqpwyNNM2OvLERjwfBS8i9e9RigvhWawKzQKUpQKUpQKUpQKUpQKUpQKUpQKUpQYJrS96gBJdAB1JYADHXJztW414vf+4spv5HivJ435kcwIjX0XnklIIbWOhTu33oPYobtHGUZWB6FSCPtFeT/wAoXi80EVpyJZotTy6+W7R5wqYzpIzjJrdx3sCnFhbPPLJFcoDBPKkSDmERiRGdNfokrnGCdyR4V5z7qfudDhawH3zJOZTIMOunSECbj0j11fsoP0dwefFrC0jH8VGWdj1JRclmPeTU9ZAem47j3fbXkfZP3NY+G3C3E9wblfe0sojZMBSoi3wXIJw5Ubd9VPD/AHKpLuW4c388MnvmZZFWPCHDFlZNMvqkZ9mCO6g9zzWa5jsD2Rfh1u0Mlw1wWlMgkYMDpKoAuCzdNJPXvrp6BSlKBSlKBSlKDBrzv3RvdeThcywLC00rIHbLctFViQN8EknB2A2r0WvzL7vzk8YPlBCB/mP+poPTOzVzdTQ++o0vI1umMypbNazRLr2wY7kKY3BBJK7HOTkk1TXnun/zTeSRXdtLLJLpkaVp4mnERHoRuEQINPpkKp0jX1ySa6j3E+NrPwiJBjXBqhkXvGGLKceBVh9hrwv3V+Opd8WuJIiCikRIw6ERKFLA94LBseWKD9T8J4mlxBHNEcxyoroeh0sMjI7j5VMrnPc6THCbHH9WhP2oCf310dApSlApSlApSlApSlApSlApSlApSlArleOcQEc8oRoxLps+WGI3zcSLnTqBYAMSQMe2uqrU9qrEMyqSOhIBI9hPSg5i4tjDHIhb4RIoZhIAca4mYF9Gc6BpXUM50kjfIrzD3e703AsgscgdeaXUKWX0hHp0OBiRTgkMOoHcdq9uv7AvhkYpIudDgBtjjKsp2ZTgEjxAORivMu3nba54LNCEEUqThzo+ESNShA9BNTFD6Q2UhdvV3oOlvrgTCMR6jiOGJhgr6UlxBjKsAfUjkbfHo79CK+uAxssvKSQSOkztcNnIAUAYIAyjNqf0Seqk5O1XnDuE4IdyhIyyoicuMO49J9OSWc5I1E95wBk1aLEB0wM7n2+NB9LWaUoFKUoFKUoFKUoMGvDPdu4JEy3N0QTMktrCrajgI0JYjT0O/fXuZrhO1fZVZrmOO4VJLa7uY2kXVIkgkis5VABXZkIjB6gg5652D81cJv7mMlbWSZC3rCN2XIAPraTuME9fE1P7B8Gju+JW9vPq5cjlX0nScaWOx7twK/QNx7j3B0Kh7fGtgifDT7sQSB6/gD9labz3N7SxntJuH2y8/wB8YXVPKFxyJ2OSxbYaQehO2O+g6zsVEF4daqvRYY1X2KuB+wVd1B4Jw7kW8URbUY0VC2MZIG5x3ZNTqBSlKBSlKBSlKBSlKBSlKBSlKBSlKBSlYJoM14R/KHH9MsR81/8AypXsPEu1lpb/AJRc28Z8HlQN/hzn9leF+7J2stLy9s2t5llSPImZQ4AzKp6kDOwPTNB+iFFfVc3w73ROHTHEV5bE9wLhD9j4roUlBGQQQehG4+o0H3SlKBSlKBSlKBSo95xCOJS8roijqzMFH2mqo8ckl/JIGYd002YIvaoIMj/UgB+NQXhNc3xLisMt3aRo6u6TuzBcsFItbgYZgNIbf1Sc+VSfwdaXe8lab/tLmKD2GNTqkH02YHwFfPFbdY5bEIAiC4ZQqqAu9pcADA2FBs7QN6dp53SY+6mP+lfXGm+Hs/8A+hv/AIlzmvnj6Zls/K6B+y2uKi9qYOZcWUeqRCZpX1RtpYaLWbcHwyy9xBzg9aDoxQmqUpdw9DHcp87EE2PpAGNz9Se2vuHtLFkJLrgcnASZeXk+Cvko/wCqxoF1fySxEWxRJmiMkJfQ6as4CuEfJBPeNt+udqruHdqS8XvhwUjQCKaIp8KbzmCNolOr81/Q8CWG4AOZHA+BSQtEZJdYS35LbH0n5mrmb+W1SR2Yh5MkJDlJZGlfLtq5jvzC6sN1IfDDHQgYoI9/2jzZ3csIKy2yy6kkUZWSKPWAwDYKkFSCDuGG9V3Au2DMk0k5QwxmFEkCGJjNIBrhMbNkaWaPDHSCG8BqN6ez8ZhlhbWyz6uexb031qEYlhjB0ALtjAAAqLN2NgbUfhFZkjjdlkZCeSQYpDj9IhAw/Xu6bUCx7WxzaeVHOxOnmAIMx6neNS41bgtG+66hgas4OaquGdtfhMyc1oGjsmSTlqug3PMXVNhtgWCDYHTnuG9XEfZONZFkDz61UK7c1/hArFl53x9LMxHhkjptWu37GQJpCh9KrCmguSrC3YtDrB66ST7ds5xQb+GdpY53CKJFLRiaIsoAkhLaeYhBO2SuxwfSXbeqSx7Xsskwuzy3hSaWW2MWH5SN6EtvJqxNHoG565I9XpV9wvs5FbkGPV6K8uIMxYRxatXLjz0XOPHZVGcAVofsjCy6X5jry5YkDuW0pMMSBT1BI2yScDYUE6z4osrSqmoGJxG+Rj0mjSQEb7jS6/urnuEdtsW3Muslwl1MxjTC8q2uDE2AW9bGg478n2Vc2vZ1I0lVXmzNgyOZG5moRrGHV/zTpRem21RbjsTbvGsZEiqscsR0SMpZJ2DSByOuXAbu38iRQa7vtkg18uOSQpPHbvgxjDvOIdwXyu5yAwGoEEbHNbLLtQjYVVnkcs+oCNdSKLl4NTAH1Q6sNsnCE461sm7IxOzM5lLsUOvWdS8uYTIFYDOA4GAc4AwMDasJ2OhDq6mZWUyElZWGtZJTMySY9ZOYzMB3ZI6HFBot+2EWIdXOPOflq5RFGszvEFIDb+kpHog4GknGazwLi9xI8IlCAPDO8mBgh0uESMD0jtoLZ8/sr6/AeDKkGYaSpAErAEpO06k+yR3+psdwxYS8MYIRFIUfQ6RuQHClzkOU21EHoMgUHK+6D7rNvwz4MDnXOMiFWACgjYytvp9nU+Q3rwbtN7qd/ek8yZo485EURMaAeBwdT/rE13nFfcGLXUatfPJJPzpJHaHf0ACzn4TLEu6D66+/+mlv68v3B/iUHiRama9u/wCmlv68v3B/iVqb+TVL3XsX3Lf86DxbNXfZ3tpd2LZtZ5EHemdUZ9sbZU/ZXpn/AE1Tf1yL7pv+VYP8mubuvIfun/5UHSe577uMd2whvxHBMcCNwSIXJ7jn8W3tOD4jpXq4Nfne4/k+zxyRK11B8LJoXCSHGI3cnHsQ9/fXtfYzhNxbWiQ3cyTPHlUkUMCYxjQH1dWA2z4Ad+TQX1KUoKrjnaKK1UGUvljhFRGdiRj4owBuN2IHnVE3a3m9bm2tEPiyyzkeWfg09vwldjimKDk7biXDI3Ej3Nu8vdLNMrvn5pY4T2IFFXtrx23lbRFPBIxBOlJEdsDqcA5qfiq3jfDTLHmMhZYyJIGPQSLnZvmsCyN81jQWQNcD7rPbePh6WxaN5JTMJYgCFXERGvUxBxlXK7Dvz3YPY8J4ms8QcAqclZEPrJIpw8beanbz2I2IqRcWiP66owHQMobf66DxV/d3FwFlFrpFoVndTMCXDfAaFOgaTmctk59XGN8iX2f92mC94nbiS3ljyGhhwyyASTsmWbYHGEVRjPrHNeq/zBb7/AQel63wUe+4O+2+4B+qkXALdGDJb26sN1ZYowQfEEDIoJ4rXPArKVdQykYZSAQR4EHY1tqDxrhi3EDwv6rjGcZwQQVbHfhgDjvxQQfwdWPe0kktz3Kh1Q/cPlR+rpPnX17/ALqL8dCJl+Ut9mx4mCQ5/wALMfKoPB+CWk0ZElparKhMdwnKTaQDfG3qMCGU96sKnL2Msh0tYB7EA/dQS7DjUUxKo/pjdo2DJIB5xuAw+ypwNUzdjLMlW97QalIKNpGpSCDlT1XcDpVyBQZpSlApSlApSlApSlArBNZql7TcaMEQWIBriZuVaRnvlP5zAfo0GXY+C+YoNXDZOdfTyjdIVFtEe7XnmTkfXyUPnGav6gcD4UttAkSktpHpMfWZySzyN85mLMfMmp9ApSlArBNZqHxPiAhjZyCxGyoPWdzsqL5s2BQV2edxAfEtYzn+2nxge1YlP3wq9FV3A+HmKL4QgyuTJOw6GR9zj5o2UfNUVY0ClKUClKUCsEVmlBScQs3ikNxbqWJwLmIfpVXYOmTgTKNh01D0SdlIsrC/SaMPGwZW6HcdNiCDurA5BB3BGDUgiqe+4S6uZrQqshxzY2yIpsbenjdJMbCQAnuYMAAAuaVWcN42kpKEGOVRmSF8CRR8bbZ08HUlT491WQNBmsEVmlBT8VsXV/fFuMyqoWSPIAmjBJ0EnYOCSUbuJIOzEibw3iSTxh0zg7EMCrqw6o6HdWB2INSiKqr7hTB+dbMqS7cwMCY5QBssgG4YdA43HzhtQW1KrrDjKyMY2BjmUZeJvWx8dD0kjz+cNvHByKsM0GaUpQKUpQKUpQKVjNVXEePCNxFGpmnI1CJdsLnAeVztEme87nB0hjtQSeKcVSBNT5JJCxooy7uekca/nMd9vIk4AJqBwfhTmQ3N0F57rpRBhlhiJzyUbvJ2Lt+cQO5Vr64ZwIrKZ7h+bOwIBwQkSHflQoTsPFz6Td+wCi5FAArNKUClM1C4lxaOBQZG9Y6Y1ALO7fFjQbu3kKDdeXixIzyMqooLOx2AA6kmqnh9u1xKtxOpRUz70ibIZQwwZpF7pGXIC9UUkdWYDFrw6SdxLdDSqnMFtkMqkHaWYjZ5fBRlU7tRw1XoFAArNKUClKUClKUClKUCmKUoIPE+DxzgcwHKnMbqSkiN8aN13U+zr0ORVer3Vv1HvuLuI0x3CjzXaOX2jQfI1fVjFBXWHaKCZtEbjmD1omBjlH0onAYe3FWINRL/AITFOMTRpIB01KDjzU9VPmMVXfg7JGc211Og+Tk/pMf/ALh5g+p8eVBe1jFUZur2P1oYJx8aKUwtj+zlBGf7ysjtNg4ltr2Pz5JlH2wF6Cw4jwmOcASqDpOpGyVdG+MjjDI3mCKrQ11b7EG7iHRhoS5H0l2Sb2gofInevv8ADO0GzzCPu+EWSLf+8UVtXtXZnpdWv30f+poN/D+NxTEiNvTHrxsCkq/SiYBl9uMVPrm+J8W4bKPh57E6fVYzRBl81cNqQ+YIqjue19pb55HF7Ygfo5nW6XbuDowlH1s3soPQKV59w/3W4nbGhZV3HNhmjEeoYyD75MJHXu1Dzq4PaC5kA5aWcCsMh5rlZGx3ERQ+i3cfxmKDqM1V8U7TQQHQ7FpPzYY1aWY+GIkBbHmcDzqFFw0TZE9482eqROsEePZEeZ4dXIqz4bwuG3XTAkcak5bSACT4serHzOTQVQF5dHf+hQ94BWS7YeBIzHAOvTW3mtW3C+DxW6FYV0gnU5yWdmPV5JCSzt84kmpJuFHVlHtIFQJu1FohIe5tlI6gzRg/ZqoLSlUw7X2xGY5DL3fApJOcjyjU1k8akcHk2s56YMmiBfrDnWMfQoLionEOKxQLqnkjjXoGdgoJ8BnqfIb1WCyvZc82eKBT0W3TXIB/bTbZx4R1vsOzEMTiTSZJR+mmZppfqdydHsXAoMNxKSZf6MmkHpNKrKoB71iOHf69I862cO4CkTmVi0k7DDzPgvj4q42jTp6KgDxyd6tKUGAKzSlApSlApSlApSlApSlApSlApSlApSlBjFNNZpQYxXyYVPUD7BX3Sg0NZITkoh/VX/anvGP4if4V/wBq30oIbcHhPWKE/wB2n+1fJ4FbnrBB90n+1TqUFf8Ag/bfIW/3Uf8AxrP8w2/yEH3Sf7VPpQVr9mrUnJtrYnxMMZ/+tSYOGRJ6kca46aUVf3CpNKDGKaazSgUpSgUpSgUpSgUpSgUpSg//2Q==">
            <a:hlinkClick r:id="rId2"/>
          </p:cNvPr>
          <p:cNvSpPr>
            <a:spLocks noChangeAspect="1" noChangeArrowheads="1"/>
          </p:cNvSpPr>
          <p:nvPr/>
        </p:nvSpPr>
        <p:spPr bwMode="auto">
          <a:xfrm>
            <a:off x="28575" y="-1241425"/>
            <a:ext cx="3810000" cy="2590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6" descr="data:image/jpeg;base64,/9j/4AAQSkZJRgABAQAAAQABAAD/2wCEAAkGBhQSEBUUEBQRFRQVFhYVEBQXFRUUFRoUFRQWGBcUFRQYGyYgFxkkGRgUHy8gJCcpLCwtGB4xNTAqNSYrLC4BCQoKBQUFDQUFDSkYEhgpKSkpKSkpKSkpKSkpKSkpKSkpKSkpKSkpKSkpKSkpKSkpKSkpKSkpKSkpKSkpKSkpKf/AABEIALkBEAMBIgACEQEDEQH/xAAcAAEAAgMBAQEAAAAAAAAAAAAABAUBAwYHAgj/xABMEAACAQMCAwQDCgkLAwUBAAABAgMABBESIQUTMQZBUWEiMnEHFCNSU2JygZGTFjM0QkOCobHTCBUkVHODkqLB0dIYY7OUo7TCw3T/xAAUAQEAAAAAAAAAAAAAAAAAAAAA/8QAFBEBAAAAAAAAAAAAAAAAAAAAAP/aAAwDAQACEQMRAD8A9xpSlApSlApSlApSlApWm5u0jUvIyoo3ZmIVR7WOwqpj7VJKCbWOa4Hc6LpiO/dNIVRh9EtQXlYzVO/vxz6PvWEd5PMnb7Pgx+37a2xcKkwOZczMep0iOJT5YVc4+snzoLPNZzVO/ZiJjlnuj1299XIG/kJBWtOxtsPzZfruLlv3yUF3mmaoX7KWiBmZSo6uxnmA9rEyVTyLYPlbdLq4PQm3kumUHyuOYIwf16Dt80rzr8ErxmX3uzW8Y6rcXM1w5H0YWXB67mZv9atR2YnTqUm26C5vrc58szSD7cUHYVjNceVt0/KYuIQeLNPdPH9csUrKo82xVlZ8Dt5EDRTXLofVZb24dT7GEpzQX2aZqnPZhe6a9Hh/Spjj2ZY18r2fkX1Ly8HhqMMg/wA8RP7aC7zSqQWV4g9G4gk/tICpP60cgA/w1leJ3KfjbYOMetBKr/akojP2aqC6pVVbdpoGYIz8uQ9I5QYXJPxVcDV+rmrTNBmlKUClKUClKUClKUClKUClKUClYJqo472jS30qFaWeTIt7dMcxyOp32RB+c52H7KCwvb+OKNpJXVEUZZ2IVQPMmqccRuLkf0VRDEek8yNrPgYrc4OPnSFfosN6+OH9mmeRZ79hNMp1RRj8ngP/AGkPrOPlW9Lw0jauiC0FHa9kYQwkn1XMw3Es5EhB65jj9SL9RR9dXgFZpQKUNVnFOMCIhEUyTOCYolIBOOrMTskYJGXOwzjckAhOnuVRSzsqqBlmJAAHiSelUjcRuZzi0RY4++4nVt/OG32Zx85yo8AwrfBwLW6y3TGWRSGRMkQRtj9HHtqI7nfLZ3GnoLgCgo4+yUTMHuS9043BnIdFPikIAjT2hc+Zq7VABsOnQeHsr6pQYxWaUoMYqquezcTOZIw0Mp6yQnlsT88D0ZP11aralBRe+7m3/Hrz4/lYVxKB4yW+fS9sZJ+YKtLHiEcyB4nV0PRlORt1HkQdiOoqQRVVxDgp1GW2YRT95xmOT5s6D1xsPSGGHceoIW1YxVbw3i+tjHKvKnUZaMnUCuccyN8DWmcb9RkAgHarOg03NqsilZFV1PVWUMPsIxVX+D5i3tJGi/7ZJkgPlymOU/UK/XV1Q0FKOPGI4vIzF3c0HXbnwzJgGPu9cKN8AmrhXB6UeMEYO4OxHdjzqlPC3t97MAoN2ticJ/cMdom+b6h+bnVQXlKh8N4mkyakzsdLqwKujjqjqd1YbfaCMgg1MoFKUoFKUoFKUoFKVgmgreO8Y5CDSvMlkOi3iBwXkIJAz+aoALM3coJqP2f7PcnVLMRJdSge+JumcdI4wfUiX81frOSc1G4Axubia7P4sFrezHdy0bEso+nKpGe9Yk8d+jAoM4pSlApSvl2wKCu4xxTlBVQa5pG0QR5xlsZLMfzUUekzdwG25AOeD8IEIZmJkmkwZ5SMFiOgA/NjXJCoNgPEkkw+z+Zma7f9LlbYfFtg3on2yEcw+RQfm1fUClKUClKxmgzSlYzQZpSlApXxK5AJAJIBIAwCT4Anb7a5eTt2UfTNaXEJ6Lznt41b6Ehk0N7A2fKgu+LcKEyjco6nVDKuNaPjGpc9dtip2YZB2Na+D8SZ9UcwCzxYEqjOkg+rLHncxtg48CCp3Wow7QT5H9AuiD3iW0Ix4j4feofErmZ3ilis7kSxtjJe2CtE5HMjYiY7dGGxwyL50HU0r5WvqgUpSgqOKcMbXz7faZRgqThJUG/Lk8Op0v1UnwJBm8O4gs0YdcjqGUjDK6nDIw7mBBB/2qSRVJfk203OSOR45NrlY0aRg4AEcwjUZbYaGxvjQeimgvKVSRdrIz+hvh7bO5H/AOdfbdqIx+jvP/R3R/YI6C4pVJw3thbzzGGIy8xRl1aCePT9IugCnyJFXYoFKUoFVPaq9aKzmaL8Zo0Q/wBrIQkf+dlq2qs4/wAOeaLTEyK4kikUupZMxSq+GCkEg6fGgk8MsVhhjiT1Y0VF9iqAP3VKrn+RxH5Xh/3M/wDGpyOI/K8P+5n/AI1B0FK5/kcR+V4f9zP/ABqcjiPyvD/uZ/41B0Gape1jk2/KUkGd47cEdQJWCuw8xHrP1Vp5HEfleH/cz/xqRcKu3mhe5ktikTmQLFHKrFjG8YBLSsMemT07hQWV/Jyrd2jCjlxsUGPR9BSQMAjbbHdXNW/amZraObVHl/eRdeRLHj3zNGjBWdsONLPuOhAO+cV1l5aCSNoySA6lSRjOGGDjIO+KqU7JIIkiMtwyRiIRqXX0RA6OnRBk5RQScnA8zQa+0nE54GiMZh0SzwQYZHZhzXKs+Q4GwxgY8a+x2nSMhJiS4blO6I3K53L5giGSSGKYONxkgZycVO4pwdZxGHLDlypMmkgenGcrnIORnuqJN2UiaR3JkAdxK8YYaDMqaBLjGQwAXvxlQcZoI9v25gcrgTgMYcM0bKoW4B5LsT0ViCue4jfA3qTwbj6Tuyhjkqs0IKFNUDbLIpJ9IFgfAjK7dCdKdioQAMy4C2qgFgfRsyTED6O/U58ak8J7Nx25BRpG0xiGLWdWiEHIjU4G2cbnJOlcnagprXthJy7pZUj58JY26rkLLGxkWJ8Ekj0o5FfB20E1Y9muNm4RdRGs29tM6hCqg3CswKsSdQ2Ix3afOtj9kYSQzai6pNGr5GoJcNqcbDB3zjI2yfGtvCezkducxtIfgoYRqIOEgDCPu64dsnvoOc4T26kLKZljMWLnnuiOnJMNwYotTMxVjJjAAwc+Izi8tO18MmOWJXJbS6qhYp8Jy9T6c+jrz6QyMAt0BNbIuy8S2rW2qTlsztnVh1d5TLqVgBgiQ6h4bVrTsookSTnXPMVdEja1BlTVrCSgKAAGyRo04yw7zQYi7YQszKol1hkURlCHYyBymFJ2yscp9LBAUk42zA4P2wjlt4zcgkvoWciM8pWmkZIlkBJ0ljpGN8ahnGRW6DsFEhDLLch15ZR9aalMXNCkHR6RKzSIdWdQbfJ3rZZ9hoYwArTFfg+YjMCJDDIXjL+jnIJHTGQqg5xQb/wWjUlrZpbZjuRE2I8nxgYGP7FB86c+8h9dIrlfjRHky/dSEo31OPZV2BWaCos+08DuIyxilPSKZTDIfoq+NftUkVbA1ovLBJVKSokiHqrqGX7DtVX+Dhj/ACSeWEfJt8PD7BG5yg8kZaC8zSqJeK3MX5Rb8xflbY6+/q0DYcexddfR7X25GIi8r/Ixxu0o8njIBj9r6R50F1mo97fxwoXmdEUdWZgo+09/lVWpvJuui1T2rPcY/wDFGfvKk2fZ6GN9ZBkl+VlYyyD6LN6g8lwPKg0fz1JL+SwMwP6WbMEWPFQVMj/UoB8afzA0uffczyA9Yo8wQ+whTrf9ZyD4VdAVmg0WtkkShYlVFHRVAVfsFb6UoFKUoFKUoFROLXRjglcdUjdx7VQkfuqXVV2otGls7hEzqaKQKBuSdJwuMjOemM99B5FH2E4+QJXvXk1rnlrdyoVaRcKx2C4RmDEA9FIGavewXBuLWV+qcRuTPDOkoUc5pcSR6WBw4yuRq6fX3V6Vw27WWGN0wVdFZSOmCB0qr4v6d5ZqpwyNNM2OvLERjwfBS8i9e9RigvhWawKzQKUpQKUpQKUpQKUpQKUpQKUpQKUpQYJrS96gBJdAB1JYADHXJztW414vf+4spv5HivJ435kcwIjX0XnklIIbWOhTu33oPYobtHGUZWB6FSCPtFeT/wAoXi80EVpyJZotTy6+W7R5wqYzpIzjJrdx3sCnFhbPPLJFcoDBPKkSDmERiRGdNfokrnGCdyR4V5z7qfudDhawH3zJOZTIMOunSECbj0j11fsoP0dwefFrC0jH8VGWdj1JRclmPeTU9ZAem47j3fbXkfZP3NY+G3C3E9wblfe0sojZMBSoi3wXIJw5Ubd9VPD/AHKpLuW4c388MnvmZZFWPCHDFlZNMvqkZ9mCO6g9zzWa5jsD2Rfh1u0Mlw1wWlMgkYMDpKoAuCzdNJPXvrp6BSlKBSlKBSlKDBrzv3RvdeThcywLC00rIHbLctFViQN8EknB2A2r0WvzL7vzk8YPlBCB/mP+poPTOzVzdTQ++o0vI1umMypbNazRLr2wY7kKY3BBJK7HOTkk1TXnun/zTeSRXdtLLJLpkaVp4mnERHoRuEQINPpkKp0jX1ySa6j3E+NrPwiJBjXBqhkXvGGLKceBVh9hrwv3V+Opd8WuJIiCikRIw6ERKFLA94LBseWKD9T8J4mlxBHNEcxyoroeh0sMjI7j5VMrnPc6THCbHH9WhP2oCf310dApSlApSlApSlApSlApSlApSlApSlArleOcQEc8oRoxLps+WGI3zcSLnTqBYAMSQMe2uqrU9qrEMyqSOhIBI9hPSg5i4tjDHIhb4RIoZhIAca4mYF9Gc6BpXUM50kjfIrzD3e703AsgscgdeaXUKWX0hHp0OBiRTgkMOoHcdq9uv7AvhkYpIudDgBtjjKsp2ZTgEjxAORivMu3nba54LNCEEUqThzo+ESNShA9BNTFD6Q2UhdvV3oOlvrgTCMR6jiOGJhgr6UlxBjKsAfUjkbfHo79CK+uAxssvKSQSOkztcNnIAUAYIAyjNqf0Seqk5O1XnDuE4IdyhIyyoicuMO49J9OSWc5I1E95wBk1aLEB0wM7n2+NB9LWaUoFKUoFKUoFKUoMGvDPdu4JEy3N0QTMktrCrajgI0JYjT0O/fXuZrhO1fZVZrmOO4VJLa7uY2kXVIkgkis5VABXZkIjB6gg5652D81cJv7mMlbWSZC3rCN2XIAPraTuME9fE1P7B8Gju+JW9vPq5cjlX0nScaWOx7twK/QNx7j3B0Kh7fGtgifDT7sQSB6/gD9labz3N7SxntJuH2y8/wB8YXVPKFxyJ2OSxbYaQehO2O+g6zsVEF4daqvRYY1X2KuB+wVd1B4Jw7kW8URbUY0VC2MZIG5x3ZNTqBSlKBSlKBSlKBSlKBSlKBSlKBSlKBSlYJoM14R/KHH9MsR81/8AypXsPEu1lpb/AJRc28Z8HlQN/hzn9leF+7J2stLy9s2t5llSPImZQ4AzKp6kDOwPTNB+iFFfVc3w73ROHTHEV5bE9wLhD9j4roUlBGQQQehG4+o0H3SlKBSlKBSlKBSo95xCOJS8roijqzMFH2mqo8ckl/JIGYd002YIvaoIMj/UgB+NQXhNc3xLisMt3aRo6u6TuzBcsFItbgYZgNIbf1Sc+VSfwdaXe8lab/tLmKD2GNTqkH02YHwFfPFbdY5bEIAiC4ZQqqAu9pcADA2FBs7QN6dp53SY+6mP+lfXGm+Hs/8A+hv/AIlzmvnj6Zls/K6B+y2uKi9qYOZcWUeqRCZpX1RtpYaLWbcHwyy9xBzg9aDoxQmqUpdw9DHcp87EE2PpAGNz9Se2vuHtLFkJLrgcnASZeXk+Cvko/wCqxoF1fySxEWxRJmiMkJfQ6as4CuEfJBPeNt+udqruHdqS8XvhwUjQCKaIp8KbzmCNolOr81/Q8CWG4AOZHA+BSQtEZJdYS35LbH0n5mrmb+W1SR2Yh5MkJDlJZGlfLtq5jvzC6sN1IfDDHQgYoI9/2jzZ3csIKy2yy6kkUZWSKPWAwDYKkFSCDuGG9V3Au2DMk0k5QwxmFEkCGJjNIBrhMbNkaWaPDHSCG8BqN6ez8ZhlhbWyz6uexb031qEYlhjB0ALtjAAAqLN2NgbUfhFZkjjdlkZCeSQYpDj9IhAw/Xu6bUCx7WxzaeVHOxOnmAIMx6neNS41bgtG+66hgas4OaquGdtfhMyc1oGjsmSTlqug3PMXVNhtgWCDYHTnuG9XEfZONZFkDz61UK7c1/hArFl53x9LMxHhkjptWu37GQJpCh9KrCmguSrC3YtDrB66ST7ds5xQb+GdpY53CKJFLRiaIsoAkhLaeYhBO2SuxwfSXbeqSx7Xsskwuzy3hSaWW2MWH5SN6EtvJqxNHoG565I9XpV9wvs5FbkGPV6K8uIMxYRxatXLjz0XOPHZVGcAVofsjCy6X5jry5YkDuW0pMMSBT1BI2yScDYUE6z4osrSqmoGJxG+Rj0mjSQEb7jS6/urnuEdtsW3Muslwl1MxjTC8q2uDE2AW9bGg478n2Vc2vZ1I0lVXmzNgyOZG5moRrGHV/zTpRem21RbjsTbvGsZEiqscsR0SMpZJ2DSByOuXAbu38iRQa7vtkg18uOSQpPHbvgxjDvOIdwXyu5yAwGoEEbHNbLLtQjYVVnkcs+oCNdSKLl4NTAH1Q6sNsnCE461sm7IxOzM5lLsUOvWdS8uYTIFYDOA4GAc4AwMDasJ2OhDq6mZWUyElZWGtZJTMySY9ZOYzMB3ZI6HFBot+2EWIdXOPOflq5RFGszvEFIDb+kpHog4GknGazwLi9xI8IlCAPDO8mBgh0uESMD0jtoLZ8/sr6/AeDKkGYaSpAErAEpO06k+yR3+psdwxYS8MYIRFIUfQ6RuQHClzkOU21EHoMgUHK+6D7rNvwz4MDnXOMiFWACgjYytvp9nU+Q3rwbtN7qd/ek8yZo485EURMaAeBwdT/rE13nFfcGLXUatfPJJPzpJHaHf0ACzn4TLEu6D66+/+mlv68v3B/iUHiRama9u/wCmlv68v3B/iVqb+TVL3XsX3Lf86DxbNXfZ3tpd2LZtZ5EHemdUZ9sbZU/ZXpn/AE1Tf1yL7pv+VYP8mubuvIfun/5UHSe577uMd2whvxHBMcCNwSIXJ7jn8W3tOD4jpXq4Nfne4/k+zxyRK11B8LJoXCSHGI3cnHsQ9/fXtfYzhNxbWiQ3cyTPHlUkUMCYxjQH1dWA2z4Ad+TQX1KUoKrjnaKK1UGUvljhFRGdiRj4owBuN2IHnVE3a3m9bm2tEPiyyzkeWfg09vwldjimKDk7biXDI3Ej3Nu8vdLNMrvn5pY4T2IFFXtrx23lbRFPBIxBOlJEdsDqcA5qfiq3jfDTLHmMhZYyJIGPQSLnZvmsCyN81jQWQNcD7rPbePh6WxaN5JTMJYgCFXERGvUxBxlXK7Dvz3YPY8J4ms8QcAqclZEPrJIpw8beanbz2I2IqRcWiP66owHQMobf66DxV/d3FwFlFrpFoVndTMCXDfAaFOgaTmctk59XGN8iX2f92mC94nbiS3ljyGhhwyyASTsmWbYHGEVRjPrHNeq/zBb7/AQel63wUe+4O+2+4B+qkXALdGDJb26sN1ZYowQfEEDIoJ4rXPArKVdQykYZSAQR4EHY1tqDxrhi3EDwv6rjGcZwQQVbHfhgDjvxQQfwdWPe0kktz3Kh1Q/cPlR+rpPnX17/ALqL8dCJl+Ut9mx4mCQ5/wALMfKoPB+CWk0ZElparKhMdwnKTaQDfG3qMCGU96sKnL2Msh0tYB7EA/dQS7DjUUxKo/pjdo2DJIB5xuAw+ypwNUzdjLMlW97QalIKNpGpSCDlT1XcDpVyBQZpSlApSlApSlApSlArBNZql7TcaMEQWIBriZuVaRnvlP5zAfo0GXY+C+YoNXDZOdfTyjdIVFtEe7XnmTkfXyUPnGav6gcD4UttAkSktpHpMfWZySzyN85mLMfMmp9ApSlArBNZqHxPiAhjZyCxGyoPWdzsqL5s2BQV2edxAfEtYzn+2nxge1YlP3wq9FV3A+HmKL4QgyuTJOw6GR9zj5o2UfNUVY0ClKUClKUCsEVmlBScQs3ikNxbqWJwLmIfpVXYOmTgTKNh01D0SdlIsrC/SaMPGwZW6HcdNiCDurA5BB3BGDUgiqe+4S6uZrQqshxzY2yIpsbenjdJMbCQAnuYMAAAuaVWcN42kpKEGOVRmSF8CRR8bbZ08HUlT491WQNBmsEVmlBT8VsXV/fFuMyqoWSPIAmjBJ0EnYOCSUbuJIOzEibw3iSTxh0zg7EMCrqw6o6HdWB2INSiKqr7hTB+dbMqS7cwMCY5QBssgG4YdA43HzhtQW1KrrDjKyMY2BjmUZeJvWx8dD0kjz+cNvHByKsM0GaUpQKUpQKUpQKVjNVXEePCNxFGpmnI1CJdsLnAeVztEme87nB0hjtQSeKcVSBNT5JJCxooy7uekca/nMd9vIk4AJqBwfhTmQ3N0F57rpRBhlhiJzyUbvJ2Lt+cQO5Vr64ZwIrKZ7h+bOwIBwQkSHflQoTsPFz6Td+wCi5FAArNKUClM1C4lxaOBQZG9Y6Y1ALO7fFjQbu3kKDdeXixIzyMqooLOx2AA6kmqnh9u1xKtxOpRUz70ibIZQwwZpF7pGXIC9UUkdWYDFrw6SdxLdDSqnMFtkMqkHaWYjZ5fBRlU7tRw1XoFAArNKUClKUClKUClKUCmKUoIPE+DxzgcwHKnMbqSkiN8aN13U+zr0ORVer3Vv1HvuLuI0x3CjzXaOX2jQfI1fVjFBXWHaKCZtEbjmD1omBjlH0onAYe3FWINRL/AITFOMTRpIB01KDjzU9VPmMVXfg7JGc211Og+Tk/pMf/ALh5g+p8eVBe1jFUZur2P1oYJx8aKUwtj+zlBGf7ysjtNg4ltr2Pz5JlH2wF6Cw4jwmOcASqDpOpGyVdG+MjjDI3mCKrQ11b7EG7iHRhoS5H0l2Sb2gofInevv8ADO0GzzCPu+EWSLf+8UVtXtXZnpdWv30f+poN/D+NxTEiNvTHrxsCkq/SiYBl9uMVPrm+J8W4bKPh57E6fVYzRBl81cNqQ+YIqjue19pb55HF7Ygfo5nW6XbuDowlH1s3soPQKV59w/3W4nbGhZV3HNhmjEeoYyD75MJHXu1Dzq4PaC5kA5aWcCsMh5rlZGx3ERQ+i3cfxmKDqM1V8U7TQQHQ7FpPzYY1aWY+GIkBbHmcDzqFFw0TZE9482eqROsEePZEeZ4dXIqz4bwuG3XTAkcak5bSACT4serHzOTQVQF5dHf+hQ94BWS7YeBIzHAOvTW3mtW3C+DxW6FYV0gnU5yWdmPV5JCSzt84kmpJuFHVlHtIFQJu1FohIe5tlI6gzRg/ZqoLSlUw7X2xGY5DL3fApJOcjyjU1k8akcHk2s56YMmiBfrDnWMfQoLionEOKxQLqnkjjXoGdgoJ8BnqfIb1WCyvZc82eKBT0W3TXIB/bTbZx4R1vsOzEMTiTSZJR+mmZppfqdydHsXAoMNxKSZf6MmkHpNKrKoB71iOHf69I862cO4CkTmVi0k7DDzPgvj4q42jTp6KgDxyd6tKUGAKzSlApSlApSlApSlApSlApSlApSlApSlBjFNNZpQYxXyYVPUD7BX3Sg0NZITkoh/VX/anvGP4if4V/wBq30oIbcHhPWKE/wB2n+1fJ4FbnrBB90n+1TqUFf8Ag/bfIW/3Uf8AxrP8w2/yEH3Sf7VPpQVr9mrUnJtrYnxMMZ/+tSYOGRJ6kca46aUVf3CpNKDGKaazSgUpSgUpSgUpSgUpSgUpSg//2Q==">
            <a:hlinkClick r:id="rId2"/>
          </p:cNvPr>
          <p:cNvSpPr>
            <a:spLocks noChangeAspect="1" noChangeArrowheads="1"/>
          </p:cNvSpPr>
          <p:nvPr/>
        </p:nvSpPr>
        <p:spPr bwMode="auto">
          <a:xfrm>
            <a:off x="180975" y="-1089025"/>
            <a:ext cx="3810000" cy="2590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2" name="Picture 8" descr="http://3.bp.blogspot.com/-b5NCfpsWpt8/T7IOHm0zKFI/AAAAAAAABdE/PLVx-LdzXLA/s1600/vestidura+de+justicia.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192" y="4509119"/>
            <a:ext cx="2814216" cy="2293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9073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8">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 calcmode="lin" valueType="num">
                                      <p:cBhvr>
                                        <p:cTn id="12" dur="500" fill="hold"/>
                                        <p:tgtEl>
                                          <p:spTgt spid="8">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8">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8">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 calcmode="lin" valueType="num">
                                      <p:cBhvr>
                                        <p:cTn id="17" dur="500" fill="hold"/>
                                        <p:tgtEl>
                                          <p:spTgt spid="8">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8">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8">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 calcmode="lin" valueType="num">
                                      <p:cBhvr>
                                        <p:cTn id="22" dur="500" fill="hold"/>
                                        <p:tgtEl>
                                          <p:spTgt spid="8">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8">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8">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heel(1)">
                                      <p:cBhvr>
                                        <p:cTn id="29" dur="2000"/>
                                        <p:tgtEl>
                                          <p:spTgt spid="2"/>
                                        </p:tgtEl>
                                      </p:cBhvr>
                                    </p:animEffect>
                                  </p:childTnLst>
                                </p:cTn>
                              </p:par>
                              <p:par>
                                <p:cTn id="30" presetID="21" presetClass="entr" presetSubtype="1" fill="hold" nodeType="withEffect">
                                  <p:stCondLst>
                                    <p:cond delay="0"/>
                                  </p:stCondLst>
                                  <p:childTnLst>
                                    <p:set>
                                      <p:cBhvr>
                                        <p:cTn id="31" dur="1" fill="hold">
                                          <p:stCondLst>
                                            <p:cond delay="0"/>
                                          </p:stCondLst>
                                        </p:cTn>
                                        <p:tgtEl>
                                          <p:spTgt spid="1032"/>
                                        </p:tgtEl>
                                        <p:attrNameLst>
                                          <p:attrName>style.visibility</p:attrName>
                                        </p:attrNameLst>
                                      </p:cBhvr>
                                      <p:to>
                                        <p:strVal val="visible"/>
                                      </p:to>
                                    </p:set>
                                    <p:animEffect transition="in" filter="wheel(1)">
                                      <p:cBhvr>
                                        <p:cTn id="32" dur="2000"/>
                                        <p:tgtEl>
                                          <p:spTgt spid="10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txBody>
          <a:bodyPr>
            <a:normAutofit fontScale="70000" lnSpcReduction="20000"/>
          </a:bodyPr>
          <a:lstStyle/>
          <a:p>
            <a:pPr marL="0" indent="0">
              <a:buNone/>
            </a:pPr>
            <a:endParaRPr lang="es-CO" sz="3600" b="1" u="sng" dirty="0" smtClean="0"/>
          </a:p>
          <a:p>
            <a:pPr marL="0" indent="0">
              <a:buNone/>
            </a:pPr>
            <a:r>
              <a:rPr lang="es-CO" sz="3600" b="1" u="sng" dirty="0" smtClean="0"/>
              <a:t>Segundo milagro. </a:t>
            </a:r>
          </a:p>
          <a:p>
            <a:r>
              <a:rPr lang="es-CO" dirty="0" smtClean="0"/>
              <a:t>Ezequiel 36:25,26.</a:t>
            </a:r>
            <a:r>
              <a:rPr lang="es-CO" dirty="0"/>
              <a:t> Esparciré sobre vosotros agua limpia, y seréis limpiados de todas vuestras inmundicias; y de todos vuestros ídolos os limpiaré. </a:t>
            </a:r>
            <a:r>
              <a:rPr lang="es-CO" b="1" baseline="30000" dirty="0" smtClean="0"/>
              <a:t>26 </a:t>
            </a:r>
            <a:r>
              <a:rPr lang="es-CO" dirty="0">
                <a:latin typeface="Agency FB" pitchFamily="34" charset="0"/>
              </a:rPr>
              <a:t>Os daré corazón nuevo, y pondré espíritu nuevo dentro de vosotros; y quitaré de vuestra carne el corazón de piedra, y os daré un corazón de carne</a:t>
            </a:r>
            <a:endParaRPr lang="es-CO" dirty="0" smtClean="0">
              <a:latin typeface="Agency FB" pitchFamily="34" charset="0"/>
            </a:endParaRPr>
          </a:p>
          <a:p>
            <a:endParaRPr lang="es-CO" dirty="0" smtClean="0"/>
          </a:p>
          <a:p>
            <a:pPr marL="0" indent="0">
              <a:buNone/>
            </a:pPr>
            <a:r>
              <a:rPr lang="es-CO" dirty="0" smtClean="0"/>
              <a:t>Ahora, movido por su amor hacia el pecador arrepentido, Dios hace las veces de un cirujano, hace un trasplante espiritual cambiando ese corazón de piedra que antes teníamos con la tendencia al pecado, y nos implanta un corazón de carne para que lo amemos más y hagamos no nuestra voluntad sino la suya. </a:t>
            </a:r>
          </a:p>
          <a:p>
            <a:endParaRPr lang="es-CO" dirty="0"/>
          </a:p>
          <a:p>
            <a:pPr marL="0" indent="0">
              <a:buNone/>
            </a:pPr>
            <a:r>
              <a:rPr lang="es-CO" dirty="0" smtClean="0"/>
              <a:t>Es así como lo que antes me gustaba, ahora no me gusta. Ahora me siento más atraído hacia la oración y todo lo que tiene que ver con las cosas de Dios, su iglesia, contarle a otros del amor de Dios y el bien de mi prójimo. </a:t>
            </a:r>
          </a:p>
          <a:p>
            <a:pPr marL="0" indent="0" algn="ctr">
              <a:buNone/>
            </a:pPr>
            <a:r>
              <a:rPr lang="es-CO" b="1" u="sng" dirty="0" smtClean="0"/>
              <a:t>El segundo milagro es el cambio que se opera en mi vida movido por el E. Santo.</a:t>
            </a:r>
            <a:endParaRPr lang="es-CO" b="1" u="sng" dirty="0"/>
          </a:p>
        </p:txBody>
      </p:sp>
    </p:spTree>
    <p:extLst>
      <p:ext uri="{BB962C8B-B14F-4D97-AF65-F5344CB8AC3E}">
        <p14:creationId xmlns:p14="http://schemas.microsoft.com/office/powerpoint/2010/main" val="383669932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wheel(1)">
                                      <p:cBhvr>
                                        <p:cTn id="15" dur="2000"/>
                                        <p:tgtEl>
                                          <p:spTgt spid="3">
                                            <p:txEl>
                                              <p:pRg st="4" end="4"/>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
                                            <p:txEl>
                                              <p:pRg st="6" end="6"/>
                                            </p:txEl>
                                          </p:spTgt>
                                        </p:tgtEl>
                                        <p:attrNameLst>
                                          <p:attrName>style.visibility</p:attrName>
                                        </p:attrNameLst>
                                      </p:cBhvr>
                                      <p:to>
                                        <p:strVal val="visible"/>
                                      </p:to>
                                    </p:set>
                                    <p:animEffect transition="in" filter="wheel(1)">
                                      <p:cBhvr>
                                        <p:cTn id="18" dur="2000"/>
                                        <p:tgtEl>
                                          <p:spTgt spid="3">
                                            <p:txEl>
                                              <p:pRg st="6" end="6"/>
                                            </p:txEl>
                                          </p:spTgt>
                                        </p:tgtEl>
                                      </p:cBhvr>
                                    </p:animEffect>
                                  </p:childTnLst>
                                </p:cTn>
                              </p:par>
                              <p:par>
                                <p:cTn id="19" presetID="21" presetClass="entr" presetSubtype="1"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Effect transition="in" filter="wheel(1)">
                                      <p:cBhvr>
                                        <p:cTn id="21"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77500" lnSpcReduction="20000"/>
          </a:bodyPr>
          <a:lstStyle/>
          <a:p>
            <a:pPr marL="0" indent="0">
              <a:buNone/>
            </a:pPr>
            <a:r>
              <a:rPr lang="es-CO" sz="3600" b="1" u="sng" dirty="0" smtClean="0"/>
              <a:t>Tercer milagro.</a:t>
            </a:r>
          </a:p>
          <a:p>
            <a:r>
              <a:rPr lang="es-CO" sz="3600" u="sng" dirty="0" smtClean="0"/>
              <a:t>Romanos 6:4</a:t>
            </a:r>
            <a:r>
              <a:rPr lang="es-CO" dirty="0" smtClean="0"/>
              <a:t>.</a:t>
            </a:r>
            <a:r>
              <a:rPr lang="es-CO" b="1" baseline="30000" dirty="0"/>
              <a:t> </a:t>
            </a:r>
            <a:r>
              <a:rPr lang="es-CO" b="1" baseline="30000" dirty="0" smtClean="0"/>
              <a:t> </a:t>
            </a:r>
            <a:r>
              <a:rPr lang="es-CO" dirty="0">
                <a:latin typeface="Agency FB" pitchFamily="34" charset="0"/>
              </a:rPr>
              <a:t>Porque somos </a:t>
            </a:r>
            <a:r>
              <a:rPr lang="es-CO" u="sng" dirty="0">
                <a:latin typeface="Agency FB" pitchFamily="34" charset="0"/>
              </a:rPr>
              <a:t>sepultados</a:t>
            </a:r>
            <a:r>
              <a:rPr lang="es-CO" dirty="0">
                <a:latin typeface="Agency FB" pitchFamily="34" charset="0"/>
              </a:rPr>
              <a:t> juntamente con él para muerte por el bautismo, a fin de que como Cristo resucitó de los muertos por la gloria del Padre, así también nosotros andemos en vida nueva</a:t>
            </a:r>
            <a:r>
              <a:rPr lang="es-CO" dirty="0"/>
              <a:t>.</a:t>
            </a:r>
            <a:endParaRPr lang="es-CO" dirty="0" smtClean="0"/>
          </a:p>
          <a:p>
            <a:pPr marL="0" indent="0">
              <a:buNone/>
            </a:pPr>
            <a:endParaRPr lang="es-CO" dirty="0" smtClean="0"/>
          </a:p>
          <a:p>
            <a:pPr marL="0" indent="0">
              <a:buNone/>
            </a:pPr>
            <a:r>
              <a:rPr lang="es-CO" dirty="0" smtClean="0"/>
              <a:t>Muerte en el bautismo. A semejanza de la muerte, que dejas de respirar y otros te entierran, aquí por un momento también dejas de respirar, y el pastor te sepulta bajo el agua para salir de allí sin pecado a una nueva vida.</a:t>
            </a:r>
          </a:p>
          <a:p>
            <a:endParaRPr lang="es-CO" dirty="0"/>
          </a:p>
          <a:p>
            <a:pPr marL="0" indent="0">
              <a:buNone/>
            </a:pPr>
            <a:r>
              <a:rPr lang="es-CO" dirty="0" smtClean="0"/>
              <a:t>Este momento que es importante para Dios, y que debiera serlo para el pecador, muchos postergan diciendo: «</a:t>
            </a:r>
            <a:r>
              <a:rPr lang="es-CO" dirty="0" smtClean="0">
                <a:latin typeface="Agency FB" pitchFamily="34" charset="0"/>
              </a:rPr>
              <a:t>todavía no, eso hay que pensarlo muy bien, yo tengo muchos defectos de carácter, yo soy así, y así, cuando haya arreglado toso eso, entonces si me hago bautizar</a:t>
            </a:r>
            <a:r>
              <a:rPr lang="es-CO" dirty="0" smtClean="0"/>
              <a:t>». </a:t>
            </a:r>
            <a:r>
              <a:rPr lang="es-CO" dirty="0" smtClean="0">
                <a:solidFill>
                  <a:srgbClr val="FF0000"/>
                </a:solidFill>
              </a:rPr>
              <a:t>Cuando debiera ser todo lo contrario, es al lado de Cristo cuando Él, </a:t>
            </a:r>
            <a:r>
              <a:rPr lang="es-CO" b="1" dirty="0" smtClean="0">
                <a:solidFill>
                  <a:srgbClr val="FF0000"/>
                </a:solidFill>
                <a:latin typeface="Agency FB" pitchFamily="34" charset="0"/>
              </a:rPr>
              <a:t>no nosotros</a:t>
            </a:r>
            <a:r>
              <a:rPr lang="es-CO" dirty="0" smtClean="0">
                <a:solidFill>
                  <a:srgbClr val="FF0000"/>
                </a:solidFill>
              </a:rPr>
              <a:t>, poco a poco, nos va cambiando a su imagen y semejanza, se va reproduciendo en nosotros su carácter. </a:t>
            </a:r>
            <a:endParaRPr lang="es-CO" dirty="0">
              <a:solidFill>
                <a:srgbClr val="FF0000"/>
              </a:solidFill>
            </a:endParaRPr>
          </a:p>
        </p:txBody>
      </p:sp>
    </p:spTree>
    <p:extLst>
      <p:ext uri="{BB962C8B-B14F-4D97-AF65-F5344CB8AC3E}">
        <p14:creationId xmlns:p14="http://schemas.microsoft.com/office/powerpoint/2010/main" val="3747383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barn(inVertical)">
                                      <p:cBhvr>
                                        <p:cTn id="15"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573016"/>
            <a:ext cx="8784976" cy="3024336"/>
          </a:xfrm>
        </p:spPr>
        <p:txBody>
          <a:bodyPr>
            <a:normAutofit fontScale="77500" lnSpcReduction="20000"/>
          </a:bodyPr>
          <a:lstStyle/>
          <a:p>
            <a:pPr marL="0" indent="0" algn="ctr">
              <a:buNone/>
            </a:pPr>
            <a:r>
              <a:rPr lang="es-CO" dirty="0" smtClean="0"/>
              <a:t>¿Por qué razón esperar tanto tiempo? El bautismo es para aquellos que aman a Jesús por todo lo que Él ha hecho por ellos y desean pasar el resto de su vida cerca de Él. La victoria se obtiene es asido de su mano poderosa. </a:t>
            </a:r>
          </a:p>
          <a:p>
            <a:pPr marL="0" indent="0" algn="ctr">
              <a:buNone/>
            </a:pPr>
            <a:r>
              <a:rPr lang="es-CO" dirty="0" smtClean="0"/>
              <a:t>Yo no me arrepiento de haber entregado mi vida a Cristo mi Salvador hace cincuenta años, y oro cada día me sostenga para estar listo para que cuando Él aparezca en las nubes poder recibirle con gran alegría, para morar con Él por la eternidad. </a:t>
            </a:r>
            <a:endParaRPr lang="es-CO" dirty="0"/>
          </a:p>
        </p:txBody>
      </p:sp>
      <p:sp>
        <p:nvSpPr>
          <p:cNvPr id="4" name="3 Rectángulo"/>
          <p:cNvSpPr/>
          <p:nvPr/>
        </p:nvSpPr>
        <p:spPr>
          <a:xfrm>
            <a:off x="251520" y="382013"/>
            <a:ext cx="5760640" cy="3046988"/>
          </a:xfrm>
          <a:prstGeom prst="rect">
            <a:avLst/>
          </a:prstGeom>
        </p:spPr>
        <p:txBody>
          <a:bodyPr wrap="square">
            <a:spAutoFit/>
          </a:bodyPr>
          <a:lstStyle/>
          <a:p>
            <a:pPr algn="ctr"/>
            <a:r>
              <a:rPr lang="es-CO" sz="2400" b="1" dirty="0"/>
              <a:t>Una ilustración perfecta para esto es la de un niño, es agarrado de la mano de su padre como aprende a caminar. De pronto puede que se tropiece y caiga, y se golpee un poco, pero note que su padre no lo castiga, ¡no!, su padre se agacha y lo levanta con amor, le seca las lagrimas y lo estrecha entre sus brazos.</a:t>
            </a:r>
          </a:p>
        </p:txBody>
      </p:sp>
      <p:sp>
        <p:nvSpPr>
          <p:cNvPr id="5" name="AutoShape 2" descr="data:image/jpeg;base64,/9j/4AAQSkZJRgABAQAAAQABAAD/2wCEAAkGBhQSERUUExQWFRUVGBcUGBUYGBgcGBcXGBQXFRcbGBoZGyYgFxkjHBcVHy8gIycpLCwsFx4xNTAqNSYrLCkBCQoKDgwOFg8PGikkHBwsKSwsKSwsKSwsLCksLCwsKSwsLCwsLCwsLCwpLCwsLCwpLCwpLCkpKSwpLCwpLCwsLP/AABEIAMIBAwMBIgACEQEDEQH/xAAcAAABBQEBAQAAAAAAAAAAAAADAAECBAUGBwj/xABCEAABAwIEAgcFBQYFBAMAAAABAAIRAyEEEjFBUWEFBiJxgZGhEzKxwdFCUpLh8AcUYnKi8RUjM0OCU2Oy0hY0s//EABgBAQEBAQEAAAAAAAAAAAAAAAABAgME/8QAIhEBAAMAAwEAAgIDAAAAAAAAAAECEQMSITETUUFhIjKB/9oADAMBAAIRAxEAPwDu/wD5LS2zH/j9SoHrSzZjj3wFlt6JtJJjw/NFb0KDxP4o9F6+lXl2y47rXwp+bvoEN3Wp+zWDz+qgzolnD+kn4ozOi2n7Lv6R8Eyi/wCQJ6y1joWjwHzKE7p6sdasd0fIK4zoydKWnF7b+hUnYCLezaOeY/8Aqr/h+jLMx3S9Q61X+Bd8kP8AeidS8+fzK6BuAA1az+pJ2ENoDByIv4XTvVOksGeRThp2aV0goRq1o8FFrXbRf+HT9d6d16MBtBx+yfP8kZuCd90+ZWy4O+8RygfFBl+mYjwlXsnVRZ0c77h9UQdGO+4FoDMRd5PcAnuR9q3A/GynZeqm3op/AeQ+qIzot/IeSuspbmb8SSp5AbdoeJ+qz3XqqDos/e8gEQdGEaud/Sjua07E98fMqdMgaNnnb4BO0nVVb0fzd5tT/uI5/iH0Vys1p1H68imoYcN91oE93yU7HVUdgQNvN/5KVPAtOw/H9FcbRbuxo7hdSdTA+yPNOx1Un4No2b4uTtw7eDPxyVeZQtOVp8/juk2kDqxo8AndeqmcO3gz8Si5rBsz8SvuwjNQGeim2kORHBO6dWeyiDo1n4k7mtGob5laeTgAolw4gcraqd16qFCnm0a3+ofJF/d+TfUq6XAb/wBJUmOngRy+hU7L1UMsfZHkVPO37p8irbXgmI8YUzUHd5fVOx1UfaD7h8j9EloBvP0Tqdjq4lvT1O3+oORpu+inT6ZpT78TuWuHh2h4SqRqOEdk+Y+tkckggRrvPxW+sJsrdHH0nDMKje7NHcL7o/txxb3yPj4hZXsGk3aIPcmq9D04k02nvA9IU6/2vZp4euHk5ajSLzBFo4wik6bkzYW0sZF9FkM6OpDVrGnkInyPyRD0fTBzQAdZgjXmLp1Nauo7tDr/AGTucDM5p0kT6c9Fkf4c0OBY6pI3BnaLEiyE/ovbPVF59+NRB0Hop1ldbAaQOznv9olxPjrCTpv2nWgCdb+M+KpU+jzAirVBHEyPKEzsJUuPbVIMnRoGvCDZMk2F5gLYueJ8eRUHsk5sxbzAF76Xndcv1p65U8FY1nOrBtqbWtJE3Be4+7PnB0XCH9reKJPuCbe6JjvK1FbSmw9tbUMC9+Xzsm9oZjNvwE/DReP0P2jYv2ftGvLgNQ0U7RxBCfB/tqqNP+ZSDyTByxmI74i/CEmkx+lidewvrnckcIiFlYnrhhaTsrq7CSYPaBAPAxIC8f66ftIq4o+zo5qNGIIFnPJuc0Gw2yzFpPLinvcDHBcps3FX1ZRxYeJa5rgdNIPcZgqbnECdCNrCfovJP2YdbCXGmdxoTDS8ARI1vDr8wvRn9IVA6TSMEwfeJ0H8EgeBUrbS1cagrmJsSf1EhTyONj5w35rFxPSrmOAFCo+bjKHRECZEEtOqsu6TcKbXmlUbPvCLg6QQRPputM40qTnSbiOFh8Juo1XGCAGTtIMfELHodOtLZDXiXRl1cdNgJHopO6xMECHt0N22F/4ojgqN6nUIERB5aepTmo/kR5eUE/BZLOl6Z+3secnQQGz4dyTum6LjBc920hriBzNpCg1WuduI12+p+Sk2pFh6g+dlmt6SYQe2Rl1aczSLTeRbxjUKeG6TpuaC2oHDkdx/cJpjTGJgmwMc/qVE1ybjTiTbwiR6qrTxYdBzC+kQRvpxMhTdVJtLBHqb8CICmwvq37TWJPcfkpsdci4juHzVB8gOLnARpwmLam/mpAkt4EG9zYanTTxTYF8Vf1Cb2vKe5VzUcIMGN9Pmo0m5pOUa3FvingOcYBx/XikoCmeHk2QknieuNLiAC4xqRqXDxRaVXKJdobX19YVWm4RBm+9gPC/yVYdIU80Z2ueD7re0bbANkrqy2G4galp4C8eV7quS7Zrh4ed4QvYkwTmvt+ij+yyGSduJPnJQKmxwudd4HzIRDiezEXPn6KtXLjz3iP16KIc7kP1yVRfoVBF9f1xUwTfLYdx+QKqtaYuW/wDIfCTdFZWIHvWPIR5QoJ9oakzx+llzHXjrk3BUYb/9moD7PTsjQvIjQXgbnuK6duNYxpJc0ZQXEmLACST2TtzXzt1n6wOxmKfWdo4w0fdYLNHl6kppiriK7nEucSSSSSTJJNySdygsEmJA5lRfUlCcVqbNRA1ZwB7JPM8fyQ8O0k21JgIWZWOj3w9p4OB9VxvZuseplqZy6Y0QeAE3trxWdU6JJcQIjUH9brh2eueGYjxS6LxrqNRtRpIg+m4X0Z1cxxrYalUdBzDcXsSL87Lyzqf1DbiiA+1NvvPESTsBPFeuYTCNo020mNgMAa0C5gWkmF0442defljrHVfD2HYT3X9EZuHHD5D/AMkPKB7wsN5+gnzSq1GCDMciALce5dHE/tWtECR3GB6lIZXCC4GNjJChUIt2m30vsnZiANTPc5seUyrgQwzNQ2m06EhsfJRdgATMz6jy2Vin2gHMPwE+YQ3lw+yY3m489lAL/CQDoORytJ81Kn0Oy5dEm86H0AKIwAnWN4EW8zCZ9Rs9kz3tJ9QVTVE9XmiYcYJmHGQOOUOkCbJU+rrb5zmB2DGCDqCC2CtM1wBJhu1iPmERhOsyO+3p9FJNZbur3ZyCvVaNhDLb7idearDoHEB0jFuOurJ+FQfBboIPEnxKI2s0WiDyAn4qLrFd0K4NINR7iWtbJIkQcwIOtj3qs7o7FtBFN1KoDJ/zA/XvLj5wO5dMWReRHNs/IKBDnaCRxEX9UNYOHwmJDQDSoSBeKzwJ7oMeaS6IYd/6P5pKZB689e3M2A8C8FziG2kTZxGysYTBNY1wYwCYktAM3tJaPQKp7QERtwVRvR4BkOd3T9F0ms/wzEx/LcsNiT+uISqVSRw8reqoUn5Rq7vzOnxMorcY4CA98aRmcR6lXJNgX2Mm1+76KTWcz4wB4SgsxRGjiPI694hOa87gR/Cz/wBU9PBXsI5DSf7aqTDsBmOpJP1sno9JPGopPGkOaAfAtI+CL/iY/wCgzlDjbuuFNlfHMftB6WdTwFXYvikOef3v6Q5eFvK+humsJTxNJ9OrTIa4XDZBB1DgSHQRtsvBOkOjzTe5uoBIniJseSkkAFQKd+vqoyky0ZEpCyG5GpPaAJWPqrWE6TqU3Qe03gfkVrHpwADKL7k7d17rFxIblBa68xG8Qq9KmXEAamwUmlddK8t4jHr37L8e9z6lNwDh7NlVzz95x7M8CRmMcl6Rh8S4kg5XD/nAA4yvNP2Q1MtPEshpIqMBLgMxOQiBvEgr0QYkAHYzplEeGl11cZmZnZFqPDuEcAHR4SAjfvDhwb3DX1lZv71O5+KPhqrSSC5o4Egn0BsjK0ak9p7nfhZ8TMKw6lnZmAgcss25xKhSxYn/AGTFvei3KTZQrB7jAdzyh4NucOv5LKgdEvbUc6/uOLXNcO3bgI0PFWXPa0mGN9SfWVyvTfVbO5r21CxxdECRckCQTF54K9gujKzXDNiqrh7uWGuDuGoMd+qu+meOjw7c+jWwNbgT3wAU9ZjSRdvgC6Pghuo+yaM+V1+F/M/RPRLql8lMN4ltvA2lT+wQgAQ0tk2kAgnxix8VXGCce16zPxU8RXabT2haWttHCA5Hp4l4bAZl/iILfUGVdwwI1iD2S1vIQfXLJUnPa6Jc4GL6kT528lDEPfYkNM3HZt6j4obawM7v4z5b/VVFljsrYa8Ea3aRfkQPmmqV53PgXE+tvRPhaNQ2y2Os5fokKJDoDxMfZzTHe1qngQY/YOjv/JJR/wAVAsc1uZ+YTp7+jxwLHypNdzhVQ9SD1vTFkPUhUKqB6mX8k0xa9rxS9oq4qJy/5cPqppixnCcO5qu55na3CFP2oGlvEH5Jpg4qniPX6rzLrfgMmJfFg6HCNLi8eM+S9FDua5rrvgwabas3YQ0/yk/X4rVZ9SYeV4lsOIOyErvSlKHyN9+5UoXO0etx8S9lKLSwhPALX6C6uPxFGo+mRmYbU5EvAEnLeZHCIM6zZUma8FMiV1WxGCLXNaJOYCLak2I8/ku86sdTKLXziHzNIn2Ys4zYi+jhsNbLjq7yHMeD7pF+BmV1eHLcoveIXLkjJx14vfXe9TeicNTztwtR2ao7PlqWfpAAP2t/MrYqOe0w7NItBGngV5rhqxY5rmuILTIO4vK9MPT/AO84elUL4eJY/YEgCCOBidFaWn4clP5hJwIGb2Zg8QI56Ku2rfXw/urdHpxzWlhLKjTx7J82j5JmYum8taDkJP23DJ3B4G/8QC6bLjhqDyCYqtbFu1c+DQCie0e516xvrADfMkq87o17IIZbTsw4nxgQFmV6oEgtym3ZbYc547KxKTClja9QEinTfG1R0xY6jMA07LQwVV7mgRUzxJMOaDI90RtreLqthsGdZAa4wL/AanwCMwNBIe51tom/mI81n3d1VtzHMHbF+B2/EJKIzEOdBM20i5HdIj0VMkvda5NtALAeQUv357BBgDeDr5kjyC0i5+81WTE63t8SE7cWXGfZy7d2Z4Px+aE3pF9UQGudEawR5QZQ2h2aCIPAiPiDZBrtxogZ6nhBcARwJmSFBrGlxzuhuodIh3daD3bKp7SmAA52Y3nLlInYjsAFTw+IowAc7iJjstO86NEeYUUQ9g5mmmRsHyHeUo+GouqHMWtg/cOv/EmFn+2ZmMkjjLPo8IzWt9+wGgNSIMfdHalVGwKb22a0wNJLfkUlRGGY4A+z1+6/s+F0llXmofpcd2/whJruanVomS0+zzGO01wgW3aPogMBIkSQPeMWF+PPwV1cWmUzGb7ItMj4SCVEujXwgg+fBKhlk/aMW1t3CIJ77JVMQZipIgGGxEE8rR5JpgrSInMJ+6Zv5fGUWnRtLgR/Fmb/AOJInzQsFTaZzvazk5pJ0m2keaCyqdgLXmL+shTTBWvjeO8aD1RKrstrO5xGu/E+KrPrFxk78AAPSyI2WgmQLxH2vLYJq4mKgjS/H6Kh07hTWoPYPeMEcyDMeOnirIcndVJMnXjx703Ex5Pi8KXNjQg7+qy6uFLdRbjt/ddd07hw3EVANCc34gD8ZVrqZRZUrOo1Wh9Oo0gtPEaEbgjYhdrRvrETnjh6NQtIIMEXBFiDyOy2KMYgkOc32xEgiwedw8xlzn71pOszK0em+oVRkvoH2jPu29oPD7XhfkuXpVX03dklrhY7HuP0K5xLeLlSmbscCCDBBsQRyWv0c9zQA83Oh4jbxT0nCtTbUqgmrIOYEQWAAAObluRAvOil7URsW8T+u9JpF41a2mktWi4Hddd1V6Wpt/yKrmgO7bCIzNsASZ95pMCNZFuC8lbnzdguY1xMDkNSB6rourb3VawY0kFhMPNNjoEBwkug3ymIMwdtVxrTJdr8kTGY9Vrtc1zmDI/LclsG1wCdwLHXgoOxEiDTb+EX7154Or+OZiM7al2xFQPgkTOmo00001XWYTp3tCniW+zef9xsZSOLmgwO9vkt9sc4pNvjbwmNdS/0y6nya7s/hMt9FdHT2b/WpU6oP2oyP8xIJ8lkvgEix5i4PMck0jl5q+Sx7DXZWwzo7TmbEPadOGZkgD9FTodF53TSdTeAdGvBI7xIPgsdpv8AnHqU1Rt7gSLTb0I+SDoKvQtZv2C8m+ot3xr3Sn/wmuBLQHAi+ZgkHksil0nVb7lWo0bdqY/FIVl3WCuQ3tS5kkO0kn72WxHkp6eIVHlr+0JcDMQRBm1lbqhlV3tC9zHb6uAI1jSO4Sj4brdnJFfDxaMzHB08iDBhXKfSeCqgscMk/fbknucbT4qTK4waLaYuS138PaB79lZpYfMJplzo2DDHiTY8FsM6tUsuamWuJu0u7TfJpA+KzsXhMVTtmcG/wHsjuAAjyWosmAvwTtTTeOPZgD0KPg8ACJeQGSReZB8DA7yqtXE1mic9Qy6ASXCbToSnfiKz2gODiTdrSBw1F80+HFXUxfq9FUpMVGRtOYnzBhJYsO+678KSv/UcdnAg8za+m0xbyU6jgQDYWuBaPqq5sp5BlnNefdg6cZ08Fz10xO4vp58JR6GKdMAwXHW03/iNwqrnToAIAnQTtPM9yZsmYBtry700xcqVDmOZ2Yi0ntAgW1Oyhl3v3/FCdXkAAARwm/MyT6QlT1Ezrtr4Kaq3TpuqG14FyXC3iYEJqjcv2gTvE28Yg+Cji6bgcxa5odoHRJ8IHwSw9Zos9pdvZ2Xz7JPqE0w4fZGo0wQe0Admwe14xA8SqtSoCSQA0cBNvMylNp+nwTTHMdcwRihIaDkbZsRqeFlHqnihRxBcf+m8jvaM/wAGlS62Ue2x4GoIPgbfFE6nBpxlFrxIcSzxcxzR5zHivVX/AFhwt9l1xqNcZbo647jcaoGM6uU8SHCo1hgXfLZaSYEOEnwCanTDWtAnKBDSdw23joil1gT3DXTltC80z67R8cRicCMMXs2pEi5kmHR5lUg9sZpEcSYvrBPFb2Jwo9o9zwCyXlw4tEhw79vELh8VXLHuFN5LZIkaOEmCdjZJntGb8dev48t+1zH48EOlzCSAAGSfNxF1r9T8a0V2Brnmo4gGQMsNpOntTMCdI1AMrkHOkyV0XU3DP9uHsEkBzdDDcwgOJiI+i3WMcrW2deosqu4IeKoNqiHtmNNiO47J86k2oRcfI+hWFjz2BKbQAGtEACLmdBxUg5QqvaD2SSOYAOl9CVH21vWd0SfVmkTNo0OscOe6RrExJNrDkEKmSZABcIkxNranuSY0kExYanhwTUHLhbmOM/DRKm8T2pjlE+qC94JsIHCZ9UpV0WHVbnLMcD89kwrIAKlnQWKOIy+6S2fukt3nbVaVLrNXb/uTpZzWnTuAPqseQkEHSM64GO1Sa6+zo7rZVoUesmFcS57CxxEElkyNCJbM+K42U4KdTXoFHpDChoyvoxt2mfVJcAQmU6muYadJJgDTny4DT1RKdUAHs9o6G0DjDY/tsh06ZPCYlHo+zi73NOhtIIvNh3Dfdc9dMBMZbASDJM3OwjkouqGIBcQLwdAd7THinqkCCIPLh3i/fCNTZVFxLMwmxyyCYsARI5K6IYWc4AdlJIEid+GVaXSNR+HdkADSb+01e4H+I+73CFQrYeoGAuBDQYbNr7wPmhNxN5IDv5pv3kEE+amodri463O5MeZKSgKpExabeCs0sO1ziPaMAgdpwI8AIlNVBrbTvv3Wvpx5pOMbqT8L2y1r2uA+3MN04lRp4gtBbIh1jYHxBIkeCaM3rCzNQ0HZcHTvEQRrpofBczQxJY8ObZzSCDzBkLtyxulQEtLSIECZEDw9VwVYZXkHUEg94Xp4bbGOHJHuvSa1bNldJyvYHsGsB18utgHZh4Ic8lgdXekC6mWGf8s2/leSY8wfxLXFX9XXG8ZaXWvsJ4mi17S1wsRHPz8AuR6U6Mw2GI/yzVzzDXOjLHDLrMxfgukxXS7aepk/dGv5Lk+msa6qc5gQIEd/5lb4qzM+/Gb2zxUrVKR93Dsb4uMLt+p3SFGhhYMAVHtDgHAHPJbpGgDhx3NlwQaiVsQAwAQHAkzx4W5L19KuPaXp5rtmGua6QSBPaEEAyAbOaSAe/mEsyx+i3moW184yvYezGjy4GpJ4EtaYWuG8/wA14bRkzD0x7EJjjIvO/DiBcJi/9fVDJSzLOgznjYR4zffYJZkHMlnV0G9opNqIAcnzK6iyHpw9Vg9TDk0Wc3mkCgBykKiINmUg4oGdOHLWg2ZJCzp01MYuFpOmWmC2/wDfaFF7pJLrk6kxNueyHHOyR7l59dknW/JIvPjx381EFFZTnUhvM/lJQDcZ596TmQkTB2MeXqonZXUFcGCRma4w0gtkxImDsgqZ+mvHffSZSy7oBgKbqvZiBrM3nu1iPBRJSAQCqPhpIBJAJA4ri8S5+YueBmccxA0BPeusx2Pp095d90a+J2+KwTjWVHk1MosYmAJ+a78c5sud/fFzqrUDTUe85W5HNmDBOrW/zEj4o+J6Xc85aYInfc/Rb+H6Op1eiWBj25xiCSOA9m4WjkQVQwvRLWGdXDc/IbKfkrPs/Vmkx5Cjh+gnEy90bxqT3nRQ6YwFNtF2UdoQd+MHlut5syAAJkWMXm2+oVTpBjfZ1GuHag9oGzRFxli8d6x+W2xK/jjHD1qpAHNZ9Wp2vAKzXJcJjTgdlRIObwXsvZwrDuep7i9lQCYaWx3kGfVdAKbhoVjdTqOSgey9jy4E5gYcC3slttBv/MIW+15Xk5J20u9fiLKpUw9M5x5fD4KErDQkpw5DzJw5EED1LMhSnDldBQ5Sa5BzJw9NRYDk4Krh6kHq6DhylmQM6kHfritILnSQsySDJZUUva3TsaEzm8F53RIutbRRc08IlJMqIZ1J2n60TOpmJAB2hRa+2iBy08FANd3KNXpJrB2jHLfyWRjOmnkQwZQLc4+Xgt1pNmZtENjEYunTYS9/amzIuRuZXP4vrE91m9kevnt4KhUdx1VvovACqSC6I2iSfkF2ikV9lz7TbyFB1SVLDUKT+w8w4m2otbSNd/JdK3oKlFmzAk5ifPYJO6v0nkTTHeHO+RWbcsNVpMS1ur+EbR6PcA4uP7zRc1wMWfTOYFsmIFjxy+VqrTBuqvRvRlOkIYwCdbkn1J5q2fr+vFeffXacBFHMcsgE2EzBOwtpPOybEYCtRaXOlgdLPeFw4FpFjpHJS/ejTnKBJsHRds65bwDziVm1HEmZlSUY2J6uUmCRJ21P5IuD6NYKQDRBzSSbkkCPKCFqlgc0gqeGwDm03GQ4HKdCC2J9DPoOS32mY9lYiIF6Nx9MM9nXY4EANZVZ9kf9xs9sDiLxa9okwmA7Y6foqnXpEsNtip4Wi9kUSQOySKZ2gBznMkZhNyRcXGiJM6vNqJFU6daEcPVRMpw5DzJwUQUJ1AOUgUDylmUSUwVRMFTa9ClJAb2p8tOXdwUgUFSBWgUlOg5kyais0pWVfT9enmhl5nlsuLoutM2SJ1F/I+mxVQ1g3tPOVo+lo4rHx3WE6UtPvO18Bt4rVazPxmbRDoK2OZTHbcAPU9w3WDjOshJIpgAcTr4cFiVKrnGXEk8SbqOdd68cR9cpvM/BzXcTMyT4+aMcc6IsJUsD0W6pc9lvE/IbrosJgKdMDK2Tu4iSd77DwhW3JFfISKTLn8L0ZUd/COJF/L+y3MDgm0ha7jqTw4clfqAG8X7ymLBwXC3JNnWKRCEiQdDEeE/DTyTivGh8ExqAEAh0G0tAMHaRIJQK78pNzAOvKdYWJbWXYokWme7TwUDi3kAEgloAnKGzzPNDa8FV8Z0u2lMuk/dBv+SRGkjOxke8COcEt8xoe9IzAMDvCxB1hJeXhgkiCc5uIi+x8lPC9Mve4NBp0xxM37tlqeOWYvDbpVbwQdJn9BWcJimkZmnQ5TBg6gkHhbQ9yrOa7UadyVN6xrY2IdLDmBMuLL6Foa2Jgnc8OIvCerSAAlocWPDQJEFsAh7Hg7C0EbwgYnDBx/1alM8JLb8QRGbhJU25xAcc1ozGxP8ANsTzWtZRES7O2BPZgyS2/vWEHTREp4mltPiCiZDBtPLVQm0GlB4jNB+ionnGyQchAj7sIjY4oJ5kpSaZ5pw1AgUxcnqtA3Q3FVBaLC5waNTYXAv4mEjYkGxFj4IRumlAfOpNfBBiY24jwQA5TY4SJAI3F7jvBEHn6HRaE3vEmBA2HBOgykiKbukmsEvEd/5arIxvWnak2P4iPgPqsGtXc8y4lx5qIC3XjiPrE3n+Ba+Lc8y5xJ5/qyCHK3hMA+qYa0nnoB4rewPV5rbvOY8Ps/mtTaKsxWZY2B6MfV90dn7x0/PwW/h+gqdPXtO4kW8AtGgyNBA5fr9WR9oK425Jl2rSIVG0/wBfruUgVJ1KDIMWjzI1m0TdMMpMA6WPIgkEHgbHVc2iDk9WnmFjBE93L5qNeq1glzgBxJWPi+szW2ptnmbDy1PorFZn4kzEfWqaZA38zZZ2J6TptmXSfui9++bLCxfS9Sp7zjHAWHpqqmZdY4v2xPJ+l7E9NOdZvYHLXzVGQVYwvRjqh7IkcdvNbGG6stZ2nuzR9mDl81va0ZybMP8AcnEWaSOIB+KP0f0a+q6BYbuIsPqV1dJpbHDlorVI8vAiPl3rnPLLX4yw1EUw0QHBoiCXcIF2kGRZVcVhXODoJaSbEETEzIV4tmY5el0N9IGm65FTOIP/AG8syLa5rHlHFcXVTw1Su0FrnZxwcy/fMX8Uei0u/wBoBzYFpgzNwNu74oFOnUEgO57fNSwxc0nO4EWjQEeI1C0hYmpVbwB5g/IhSo4+q4Q6P+M/NEPS4Id7xLYAkdlw7+KnQxjagmCI1BEEeVvVVAX1HnW6elUk3CmA2YBE9/1SzPYZb8L6baQikDF29xGx+hVqqwtpNqfZe4tjm0A/Byo0qM7keinXrtcLOIIMxtMC42vHoiCUKRcY02k6BNUpZTxEwCn6PqlzspMZrzaCZAjl+SP0iHMsRIO/CEFdxUSU/wC9zB0I4ceI4KLlRN75MgAchMeE3USVCU/ryVDykol3eeYB+YBHikiOFRcMJe3vHxSSXpl54ds2mA14AAGQ2HcFECGWtZJJeJ6Rzv4okJJIqI0P63UHjXwSSQcLi6pdUdmJN4uZ3KAnSXsj488/TFFw47bRzCSSSjuaTYAAsBsEsUL+A+aSS8b0osdY8gfgFNxt5/NJJBBruzPI/FiuU7lspJIM6h/qAbZDbbRAxFMZnWFj9EklRNosrDdY2gJ0lUV6/vePzWg/fwSSQWOjm3d/JU//ADcsYpJIIg9ryW50kIaItp6sBKSSoyNyit0TpKCG6lsnSWkO1JJJRH//2Q==">
            <a:hlinkClick r:id="rId2"/>
          </p:cNvPr>
          <p:cNvSpPr>
            <a:spLocks noChangeAspect="1" noChangeArrowheads="1"/>
          </p:cNvSpPr>
          <p:nvPr/>
        </p:nvSpPr>
        <p:spPr bwMode="auto">
          <a:xfrm>
            <a:off x="28575" y="-2103438"/>
            <a:ext cx="5838825" cy="4381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2" name="Picture 4" descr="http://carmelourso.files.wordpress.com/2011/06/papc3a1-e-hijo-7.jpg?w=450&amp;h=337">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90406" y="382013"/>
            <a:ext cx="2953594" cy="2618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634539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712968" cy="6336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52161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16632"/>
            <a:ext cx="8928992" cy="6552728"/>
          </a:xfrm>
        </p:spPr>
        <p:txBody>
          <a:bodyPr>
            <a:normAutofit fontScale="85000" lnSpcReduction="20000"/>
          </a:bodyPr>
          <a:lstStyle/>
          <a:p>
            <a:pPr marL="0" indent="0" algn="ctr">
              <a:buNone/>
            </a:pPr>
            <a:r>
              <a:rPr lang="es-CO" dirty="0" smtClean="0"/>
              <a:t>De esta forma es como Dios está realizando el «</a:t>
            </a:r>
            <a:r>
              <a:rPr lang="es-CO" dirty="0" smtClean="0">
                <a:latin typeface="Algerian" pitchFamily="82" charset="0"/>
              </a:rPr>
              <a:t>Cambio extremo</a:t>
            </a:r>
            <a:r>
              <a:rPr lang="es-CO" dirty="0" smtClean="0"/>
              <a:t>» en cada uno de sus hijos, pero Dios lo realiza es a la inversa, de adentro hacía fuera. </a:t>
            </a:r>
          </a:p>
          <a:p>
            <a:pPr marL="0" indent="0" algn="ctr">
              <a:buNone/>
            </a:pPr>
            <a:r>
              <a:rPr lang="es-CO" sz="3600" b="1" i="1" u="sng" dirty="0" smtClean="0"/>
              <a:t>Hasta ahora hemos hablado del cambio interno. </a:t>
            </a:r>
          </a:p>
          <a:p>
            <a:pPr marL="0" indent="0" algn="ctr">
              <a:buNone/>
            </a:pPr>
            <a:r>
              <a:rPr lang="es-CO" sz="3600" b="1" i="1" u="sng" dirty="0" smtClean="0"/>
              <a:t>Pero. </a:t>
            </a:r>
            <a:r>
              <a:rPr lang="es-CO" sz="3600" b="1" i="1" u="sng" dirty="0" smtClean="0"/>
              <a:t>¿Cuando </a:t>
            </a:r>
            <a:r>
              <a:rPr lang="es-CO" sz="3600" b="1" i="1" u="sng" dirty="0" err="1" smtClean="0"/>
              <a:t>sera</a:t>
            </a:r>
            <a:r>
              <a:rPr lang="es-CO" sz="3600" b="1" i="1" u="sng" dirty="0" smtClean="0"/>
              <a:t> el cambio </a:t>
            </a:r>
            <a:r>
              <a:rPr lang="es-CO" sz="3600" b="1" i="1" u="sng" dirty="0" err="1" smtClean="0"/>
              <a:t>ficico</a:t>
            </a:r>
            <a:r>
              <a:rPr lang="es-CO" sz="3600" b="1" i="1" u="sng" dirty="0" smtClean="0"/>
              <a:t>?</a:t>
            </a:r>
            <a:endParaRPr lang="es-CO" sz="3600" b="1" i="1" u="sng" dirty="0" smtClean="0"/>
          </a:p>
          <a:p>
            <a:pPr marL="0" indent="0" algn="ctr">
              <a:buNone/>
            </a:pPr>
            <a:r>
              <a:rPr lang="es-CO" sz="2800" b="1" i="1" u="sng" dirty="0" smtClean="0">
                <a:solidFill>
                  <a:srgbClr val="FF0000"/>
                </a:solidFill>
              </a:rPr>
              <a:t>Lea 1Cor.15:51-53.</a:t>
            </a:r>
          </a:p>
          <a:p>
            <a:pPr marL="0" indent="0">
              <a:buNone/>
            </a:pPr>
            <a:endParaRPr lang="es-CO" sz="2800" dirty="0" smtClean="0"/>
          </a:p>
          <a:p>
            <a:pPr marL="0" indent="0" algn="ctr">
              <a:buNone/>
            </a:pPr>
            <a:r>
              <a:rPr lang="es-CO" sz="2800" dirty="0" smtClean="0"/>
              <a:t>Según lo dice la Biblia, todos los que hayan aceptado a Cristo como su Salvador personal, deben experimentar el «</a:t>
            </a:r>
            <a:r>
              <a:rPr lang="es-CO" sz="2800" dirty="0">
                <a:latin typeface="Algerian" pitchFamily="82" charset="0"/>
              </a:rPr>
              <a:t>Cambio </a:t>
            </a:r>
            <a:r>
              <a:rPr lang="es-CO" sz="2800" dirty="0" smtClean="0">
                <a:latin typeface="Algerian" pitchFamily="82" charset="0"/>
              </a:rPr>
              <a:t>extremo», </a:t>
            </a:r>
            <a:r>
              <a:rPr lang="es-CO" sz="2800" dirty="0" smtClean="0"/>
              <a:t>primero</a:t>
            </a:r>
            <a:r>
              <a:rPr lang="es-CO" sz="2800" dirty="0" smtClean="0">
                <a:latin typeface="Algerian" pitchFamily="82" charset="0"/>
              </a:rPr>
              <a:t> </a:t>
            </a:r>
            <a:r>
              <a:rPr lang="es-CO" sz="2800" dirty="0" smtClean="0"/>
              <a:t>espiritual ahora, y físico, a la segunda venida de Cristo para llegar a ser completamente creados a la «</a:t>
            </a:r>
            <a:r>
              <a:rPr lang="es-CO" sz="2800" dirty="0" smtClean="0">
                <a:latin typeface="Agency FB" pitchFamily="34" charset="0"/>
              </a:rPr>
              <a:t>imagen y semejanza</a:t>
            </a:r>
            <a:r>
              <a:rPr lang="es-CO" sz="2800" dirty="0" smtClean="0"/>
              <a:t>» de Dios como al principio.</a:t>
            </a:r>
          </a:p>
          <a:p>
            <a:pPr marL="0" indent="0" algn="ctr">
              <a:buNone/>
            </a:pPr>
            <a:r>
              <a:rPr lang="es-CO" sz="2800" dirty="0" smtClean="0"/>
              <a:t> </a:t>
            </a:r>
            <a:r>
              <a:rPr lang="es-CO" sz="2800" dirty="0" smtClean="0">
                <a:solidFill>
                  <a:srgbClr val="FF0000"/>
                </a:solidFill>
              </a:rPr>
              <a:t>(Gén.1:26).</a:t>
            </a:r>
          </a:p>
          <a:p>
            <a:pPr marL="0" indent="0" algn="ctr">
              <a:buNone/>
            </a:pPr>
            <a:r>
              <a:rPr lang="es-CO" sz="2800" b="1" dirty="0" smtClean="0">
                <a:solidFill>
                  <a:srgbClr val="0070C0"/>
                </a:solidFill>
              </a:rPr>
              <a:t>Mi oración es que ojala, tanto usted como yo, procuremos cada día que nuestra relación con Cristo sea más fuerte, más estrecha, y que a través de esa relación nuestros caracteres sean transformados a su semejanza, para que cuando El venga, seamos transformados </a:t>
            </a:r>
            <a:r>
              <a:rPr lang="es-CO" sz="2800" b="1" dirty="0" smtClean="0">
                <a:solidFill>
                  <a:srgbClr val="0070C0"/>
                </a:solidFill>
              </a:rPr>
              <a:t>plenamente a </a:t>
            </a:r>
            <a:r>
              <a:rPr lang="es-CO" sz="2800" b="1" dirty="0" smtClean="0">
                <a:solidFill>
                  <a:srgbClr val="0070C0"/>
                </a:solidFill>
              </a:rPr>
              <a:t>su </a:t>
            </a:r>
            <a:r>
              <a:rPr lang="es-CO" sz="2800" b="1" dirty="0" smtClean="0">
                <a:solidFill>
                  <a:srgbClr val="0070C0"/>
                </a:solidFill>
              </a:rPr>
              <a:t>imagen y semejanza. En </a:t>
            </a:r>
            <a:r>
              <a:rPr lang="es-CO" sz="2800" b="1" dirty="0" smtClean="0">
                <a:solidFill>
                  <a:srgbClr val="0070C0"/>
                </a:solidFill>
              </a:rPr>
              <a:t>Cristo Jesús. Amen </a:t>
            </a:r>
          </a:p>
        </p:txBody>
      </p:sp>
    </p:spTree>
    <p:extLst>
      <p:ext uri="{BB962C8B-B14F-4D97-AF65-F5344CB8AC3E}">
        <p14:creationId xmlns:p14="http://schemas.microsoft.com/office/powerpoint/2010/main" val="26608996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p:cTn id="4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4" dur="1000"/>
                                        <p:tgtEl>
                                          <p:spTgt spid="3">
                                            <p:txEl>
                                              <p:pRg st="5" end="5"/>
                                            </p:txEl>
                                          </p:spTgt>
                                        </p:tgtEl>
                                      </p:cBhvr>
                                    </p:animEffect>
                                  </p:childTnLst>
                                </p:cTn>
                              </p:par>
                              <p:par>
                                <p:cTn id="45" presetID="31" presetClass="entr" presetSubtype="0" fill="hold" nodeType="with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p:cTn id="4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6" end="6"/>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6" presetClass="entr" presetSubtype="0" fill="hold"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Effect transition="in" filter="wipe(down)">
                                      <p:cBhvr>
                                        <p:cTn id="55" dur="580">
                                          <p:stCondLst>
                                            <p:cond delay="0"/>
                                          </p:stCondLst>
                                        </p:cTn>
                                        <p:tgtEl>
                                          <p:spTgt spid="3">
                                            <p:txEl>
                                              <p:pRg st="7" end="7"/>
                                            </p:txEl>
                                          </p:spTgt>
                                        </p:tgtEl>
                                      </p:cBhvr>
                                    </p:animEffect>
                                    <p:anim calcmode="lin" valueType="num">
                                      <p:cBhvr>
                                        <p:cTn id="56"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7" end="7"/>
                                            </p:txEl>
                                          </p:spTgt>
                                        </p:tgtEl>
                                      </p:cBhvr>
                                      <p:to x="100000" y="60000"/>
                                    </p:animScale>
                                    <p:animScale>
                                      <p:cBhvr>
                                        <p:cTn id="62" dur="166" decel="50000">
                                          <p:stCondLst>
                                            <p:cond delay="676"/>
                                          </p:stCondLst>
                                        </p:cTn>
                                        <p:tgtEl>
                                          <p:spTgt spid="3">
                                            <p:txEl>
                                              <p:pRg st="7" end="7"/>
                                            </p:txEl>
                                          </p:spTgt>
                                        </p:tgtEl>
                                      </p:cBhvr>
                                      <p:to x="100000" y="100000"/>
                                    </p:animScale>
                                    <p:animScale>
                                      <p:cBhvr>
                                        <p:cTn id="63" dur="26">
                                          <p:stCondLst>
                                            <p:cond delay="1312"/>
                                          </p:stCondLst>
                                        </p:cTn>
                                        <p:tgtEl>
                                          <p:spTgt spid="3">
                                            <p:txEl>
                                              <p:pRg st="7" end="7"/>
                                            </p:txEl>
                                          </p:spTgt>
                                        </p:tgtEl>
                                      </p:cBhvr>
                                      <p:to x="100000" y="80000"/>
                                    </p:animScale>
                                    <p:animScale>
                                      <p:cBhvr>
                                        <p:cTn id="64" dur="166" decel="50000">
                                          <p:stCondLst>
                                            <p:cond delay="1338"/>
                                          </p:stCondLst>
                                        </p:cTn>
                                        <p:tgtEl>
                                          <p:spTgt spid="3">
                                            <p:txEl>
                                              <p:pRg st="7" end="7"/>
                                            </p:txEl>
                                          </p:spTgt>
                                        </p:tgtEl>
                                      </p:cBhvr>
                                      <p:to x="100000" y="100000"/>
                                    </p:animScale>
                                    <p:animScale>
                                      <p:cBhvr>
                                        <p:cTn id="65" dur="26">
                                          <p:stCondLst>
                                            <p:cond delay="1642"/>
                                          </p:stCondLst>
                                        </p:cTn>
                                        <p:tgtEl>
                                          <p:spTgt spid="3">
                                            <p:txEl>
                                              <p:pRg st="7" end="7"/>
                                            </p:txEl>
                                          </p:spTgt>
                                        </p:tgtEl>
                                      </p:cBhvr>
                                      <p:to x="100000" y="90000"/>
                                    </p:animScale>
                                    <p:animScale>
                                      <p:cBhvr>
                                        <p:cTn id="66" dur="166" decel="50000">
                                          <p:stCondLst>
                                            <p:cond delay="1668"/>
                                          </p:stCondLst>
                                        </p:cTn>
                                        <p:tgtEl>
                                          <p:spTgt spid="3">
                                            <p:txEl>
                                              <p:pRg st="7" end="7"/>
                                            </p:txEl>
                                          </p:spTgt>
                                        </p:tgtEl>
                                      </p:cBhvr>
                                      <p:to x="100000" y="100000"/>
                                    </p:animScale>
                                    <p:animScale>
                                      <p:cBhvr>
                                        <p:cTn id="67" dur="26">
                                          <p:stCondLst>
                                            <p:cond delay="1808"/>
                                          </p:stCondLst>
                                        </p:cTn>
                                        <p:tgtEl>
                                          <p:spTgt spid="3">
                                            <p:txEl>
                                              <p:pRg st="7" end="7"/>
                                            </p:txEl>
                                          </p:spTgt>
                                        </p:tgtEl>
                                      </p:cBhvr>
                                      <p:to x="100000" y="95000"/>
                                    </p:animScale>
                                    <p:animScale>
                                      <p:cBhvr>
                                        <p:cTn id="68"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1317</TotalTime>
  <Words>2575</Words>
  <Application>Microsoft Office PowerPoint</Application>
  <PresentationFormat>Presentación en pantalla (4:3)</PresentationFormat>
  <Paragraphs>110</Paragraphs>
  <Slides>24</Slides>
  <Notes>0</Notes>
  <HiddenSlides>0</HiddenSlides>
  <MMClips>0</MMClips>
  <ScaleCrop>false</ScaleCrop>
  <HeadingPairs>
    <vt:vector size="4" baseType="variant">
      <vt:variant>
        <vt:lpstr>Tema</vt:lpstr>
      </vt:variant>
      <vt:variant>
        <vt:i4>1</vt:i4>
      </vt:variant>
      <vt:variant>
        <vt:lpstr>Títulos de diapositiva</vt:lpstr>
      </vt:variant>
      <vt:variant>
        <vt:i4>24</vt:i4>
      </vt:variant>
    </vt:vector>
  </HeadingPairs>
  <TitlesOfParts>
    <vt:vector size="25" baseType="lpstr">
      <vt:lpstr>Tema de Office</vt:lpstr>
      <vt:lpstr>Presentación de PowerPoint</vt:lpstr>
      <vt:lpstr>Introducción</vt:lpstr>
      <vt:lpstr>En la imagen, otras personas que se han sometido a cambios extremos, antes y después:</vt:lpstr>
      <vt:lpstr>Presentación de PowerPoint</vt:lpstr>
      <vt:lpstr>Presentación de PowerPoint</vt:lpstr>
      <vt:lpstr>Aunque ninguno de los que han sometido a estas cirugías lo reconozca, se requiere de un cambio más profundo:</vt:lpstr>
      <vt:lpstr>Presentación de PowerPoint</vt:lpstr>
      <vt:lpstr>Presentación de PowerPoint</vt:lpstr>
      <vt:lpstr>Presentación de PowerPoint</vt:lpstr>
      <vt:lpstr>Presentación de PowerPoint</vt:lpstr>
      <vt:lpstr>¿Cuales son los requisitos que anteceden al bautismo?</vt:lpstr>
      <vt:lpstr>Presentación de PowerPoint</vt:lpstr>
      <vt:lpstr>Presentación de PowerPoint</vt:lpstr>
      <vt:lpstr>¿Quién está detrás de este engaño?</vt:lpstr>
      <vt:lpstr>Presentación de PowerPoint</vt:lpstr>
      <vt:lpstr>Presentación de PowerPoint</vt:lpstr>
      <vt:lpstr>Presentación de PowerPoint</vt:lpstr>
      <vt:lpstr>Similitudes entre el bautismo y el matrimonio, en los cuales Jesús es el personaje central</vt:lpstr>
      <vt:lpstr> Tres milagros realizados en el bautismo </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CAMBIO EXTREMO</dc:title>
  <dc:creator>FAMILIA FIERRO CH</dc:creator>
  <cp:lastModifiedBy>FAMILIA FIERRO CH</cp:lastModifiedBy>
  <cp:revision>156</cp:revision>
  <dcterms:created xsi:type="dcterms:W3CDTF">2012-11-22T14:34:11Z</dcterms:created>
  <dcterms:modified xsi:type="dcterms:W3CDTF">2014-04-06T21:09:22Z</dcterms:modified>
</cp:coreProperties>
</file>